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7" autoAdjust="0"/>
  </p:normalViewPr>
  <p:slideViewPr>
    <p:cSldViewPr>
      <p:cViewPr varScale="1">
        <p:scale>
          <a:sx n="81" d="100"/>
          <a:sy n="81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考试样张</a:t>
            </a:r>
            <a:endParaRPr lang="zh-CN" alt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1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2250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340</TotalTime>
  <Words>2</Words>
  <Application>Microsoft Office PowerPoint</Application>
  <PresentationFormat>全屏显示(4:3)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跋涉</vt:lpstr>
      <vt:lpstr>考试样张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20</cp:revision>
  <dcterms:created xsi:type="dcterms:W3CDTF">2014-03-22T03:52:17Z</dcterms:created>
  <dcterms:modified xsi:type="dcterms:W3CDTF">2014-05-18T10:59:36Z</dcterms:modified>
</cp:coreProperties>
</file>