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8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75656" y="1124744"/>
            <a:ext cx="6836296" cy="1584176"/>
          </a:xfrm>
          <a:solidFill>
            <a:schemeClr val="accent4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7200" b="1" dirty="0" smtClean="0">
                <a:ln w="12700">
                  <a:solidFill>
                    <a:schemeClr val="accent3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考试样张</a:t>
            </a:r>
            <a:endParaRPr lang="zh-CN" altLang="en-US" sz="7200" b="1" dirty="0">
              <a:ln w="12700">
                <a:solidFill>
                  <a:schemeClr val="accent3"/>
                </a:solidFill>
                <a:prstDash val="solid"/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814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5</TotalTime>
  <Words>2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凤舞九天</vt:lpstr>
      <vt:lpstr>考试样张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考试样张</dc:title>
  <dc:creator>Administrator</dc:creator>
  <cp:lastModifiedBy>DADI</cp:lastModifiedBy>
  <cp:revision>1</cp:revision>
  <dcterms:created xsi:type="dcterms:W3CDTF">2015-10-03T02:25:20Z</dcterms:created>
  <dcterms:modified xsi:type="dcterms:W3CDTF">2015-10-03T02:35:36Z</dcterms:modified>
</cp:coreProperties>
</file>