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772400" cy="726350"/>
          </a:xfrm>
        </p:spPr>
        <p:txBody>
          <a:bodyPr>
            <a:normAutofit/>
          </a:bodyPr>
          <a:lstStyle/>
          <a:p>
            <a:pPr algn="ctr"/>
            <a:r>
              <a:rPr lang="zh-CN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中国庆祝抗战胜利70周年阅兵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7722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349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239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311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4349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0</TotalTime>
  <Words>7</Words>
  <Application>Microsoft Office PowerPoint</Application>
  <PresentationFormat>全屏显示(4:3)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龙腾四海</vt:lpstr>
      <vt:lpstr>中国庆祝抗战胜利70周年阅兵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中国庆祝抗战胜利70周年阅兵</dc:title>
  <dc:creator>Administrator</dc:creator>
  <cp:lastModifiedBy>SkyUN.Org</cp:lastModifiedBy>
  <cp:revision>2</cp:revision>
  <dcterms:created xsi:type="dcterms:W3CDTF">2015-10-01T03:14:41Z</dcterms:created>
  <dcterms:modified xsi:type="dcterms:W3CDTF">2015-10-23T09:33:44Z</dcterms:modified>
</cp:coreProperties>
</file>