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F11F7-7C78-48A7-BBCE-B41E85F49903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A7C75-B043-423D-9A8C-43AEB63A7A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442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F11F7-7C78-48A7-BBCE-B41E85F49903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A7C75-B043-423D-9A8C-43AEB63A7A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9591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F11F7-7C78-48A7-BBCE-B41E85F49903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A7C75-B043-423D-9A8C-43AEB63A7A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3995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F11F7-7C78-48A7-BBCE-B41E85F49903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A7C75-B043-423D-9A8C-43AEB63A7A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1396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F11F7-7C78-48A7-BBCE-B41E85F49903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A7C75-B043-423D-9A8C-43AEB63A7A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4788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F11F7-7C78-48A7-BBCE-B41E85F49903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A7C75-B043-423D-9A8C-43AEB63A7A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5247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F11F7-7C78-48A7-BBCE-B41E85F49903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A7C75-B043-423D-9A8C-43AEB63A7A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6036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F11F7-7C78-48A7-BBCE-B41E85F49903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A7C75-B043-423D-9A8C-43AEB63A7A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6555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F11F7-7C78-48A7-BBCE-B41E85F49903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A7C75-B043-423D-9A8C-43AEB63A7A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0431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F11F7-7C78-48A7-BBCE-B41E85F49903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A7C75-B043-423D-9A8C-43AEB63A7A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11990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F11F7-7C78-48A7-BBCE-B41E85F49903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A7C75-B043-423D-9A8C-43AEB63A7A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9252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DF11F7-7C78-48A7-BBCE-B41E85F49903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DA7C75-B043-423D-9A8C-43AEB63A7A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3667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考试样张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86721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24974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84056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89816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</Words>
  <Application>Microsoft Office PowerPoint</Application>
  <PresentationFormat>全屏显示(4:3)</PresentationFormat>
  <Paragraphs>1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主题​​</vt:lpstr>
      <vt:lpstr>考试样张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考试样张</dc:title>
  <dc:creator>cmuccsw</dc:creator>
  <cp:lastModifiedBy>cmuccsw</cp:lastModifiedBy>
  <cp:revision>1</cp:revision>
  <dcterms:created xsi:type="dcterms:W3CDTF">2015-06-18T02:02:27Z</dcterms:created>
  <dcterms:modified xsi:type="dcterms:W3CDTF">2015-06-18T02:04:47Z</dcterms:modified>
</cp:coreProperties>
</file>