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D94463D-6E6D-4E19-A5CA-CB25DF98A227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795A201-366A-49F7-880C-B57E24568A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1772816"/>
            <a:ext cx="7175351" cy="864096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考试样张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310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62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3837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时装设计">
  <a:themeElements>
    <a:clrScheme name="时装设计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黑领结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时装设计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6</TotalTime>
  <Words>2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时装设计</vt:lpstr>
      <vt:lpstr>考试样张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考试样张</dc:title>
  <dc:creator>DADI</dc:creator>
  <cp:lastModifiedBy>DADI</cp:lastModifiedBy>
  <cp:revision>2</cp:revision>
  <dcterms:created xsi:type="dcterms:W3CDTF">2014-03-22T21:12:52Z</dcterms:created>
  <dcterms:modified xsi:type="dcterms:W3CDTF">2014-03-22T21:30:09Z</dcterms:modified>
</cp:coreProperties>
</file>