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90" r:id="rId4"/>
    <p:sldId id="294" r:id="rId5"/>
    <p:sldId id="299" r:id="rId6"/>
    <p:sldId id="316" r:id="rId7"/>
    <p:sldId id="303" r:id="rId8"/>
    <p:sldId id="304" r:id="rId9"/>
    <p:sldId id="295" r:id="rId10"/>
    <p:sldId id="305" r:id="rId11"/>
    <p:sldId id="297" r:id="rId12"/>
    <p:sldId id="306" r:id="rId13"/>
    <p:sldId id="307" r:id="rId14"/>
    <p:sldId id="292" r:id="rId15"/>
    <p:sldId id="302" r:id="rId16"/>
    <p:sldId id="300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262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39" userDrawn="1">
          <p15:clr>
            <a:srgbClr val="A4A3A4"/>
          </p15:clr>
        </p15:guide>
        <p15:guide id="4" pos="7243" userDrawn="1">
          <p15:clr>
            <a:srgbClr val="A4A3A4"/>
          </p15:clr>
        </p15:guide>
        <p15:guide id="5" orient="horz" pos="799" userDrawn="1">
          <p15:clr>
            <a:srgbClr val="A4A3A4"/>
          </p15:clr>
        </p15:guide>
        <p15:guide id="6" orient="horz" pos="40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F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42" autoAdjust="0"/>
    <p:restoredTop sz="94320" autoAdjust="0"/>
  </p:normalViewPr>
  <p:slideViewPr>
    <p:cSldViewPr snapToGrid="0" showGuides="1">
      <p:cViewPr varScale="1">
        <p:scale>
          <a:sx n="81" d="100"/>
          <a:sy n="81" d="100"/>
        </p:scale>
        <p:origin x="96" y="258"/>
      </p:cViewPr>
      <p:guideLst>
        <p:guide orient="horz" pos="2432"/>
        <p:guide pos="3840"/>
        <p:guide pos="439"/>
        <p:guide pos="7243"/>
        <p:guide orient="horz" pos="799"/>
        <p:guide orient="horz" pos="40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69A57D-7F29-463A-B3D2-CF2C893F458B}" type="doc">
      <dgm:prSet loTypeId="urn:microsoft.com/office/officeart/2005/8/layout/radial4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A3CC0B19-F524-4715-9593-A8E98BE27479}">
      <dgm:prSet phldrT="[文本]"/>
      <dgm:spPr/>
      <dgm:t>
        <a:bodyPr/>
        <a:lstStyle/>
        <a:p>
          <a:pPr>
            <a:spcAft>
              <a:spcPts val="0"/>
            </a:spcAft>
          </a:pPr>
          <a:r>
            <a:rPr lang="zh-CN" altLang="en-US" dirty="0"/>
            <a:t>公共</a:t>
          </a:r>
          <a:endParaRPr lang="en-US" altLang="zh-CN" dirty="0"/>
        </a:p>
        <a:p>
          <a:pPr>
            <a:spcAft>
              <a:spcPct val="35000"/>
            </a:spcAft>
          </a:pPr>
          <a:r>
            <a:rPr lang="zh-CN" altLang="en-US" dirty="0"/>
            <a:t>政策</a:t>
          </a:r>
        </a:p>
      </dgm:t>
    </dgm:pt>
    <dgm:pt modelId="{C6638CC5-FA89-4091-A76F-1E641CB0C48A}" type="parTrans" cxnId="{4F735D92-E310-4930-9A07-395048798B65}">
      <dgm:prSet/>
      <dgm:spPr/>
      <dgm:t>
        <a:bodyPr/>
        <a:lstStyle/>
        <a:p>
          <a:endParaRPr lang="zh-CN" altLang="en-US"/>
        </a:p>
      </dgm:t>
    </dgm:pt>
    <dgm:pt modelId="{74D7198C-9F9F-421F-BD98-DEF55FFA9DD8}" type="sibTrans" cxnId="{4F735D92-E310-4930-9A07-395048798B65}">
      <dgm:prSet/>
      <dgm:spPr/>
      <dgm:t>
        <a:bodyPr/>
        <a:lstStyle/>
        <a:p>
          <a:endParaRPr lang="zh-CN" altLang="en-US"/>
        </a:p>
      </dgm:t>
    </dgm:pt>
    <dgm:pt modelId="{A2677943-9647-4AD6-B8F3-D76A7D9C5F90}">
      <dgm:prSet phldrT="[文本]"/>
      <dgm:spPr/>
      <dgm:t>
        <a:bodyPr/>
        <a:lstStyle/>
        <a:p>
          <a:r>
            <a:rPr lang="zh-CN" altLang="en-US" dirty="0"/>
            <a:t>自然地理环境</a:t>
          </a:r>
          <a:r>
            <a:rPr lang="en-US" altLang="zh-CN" dirty="0"/>
            <a:t>—</a:t>
          </a:r>
          <a:r>
            <a:rPr lang="zh-CN" altLang="en-US" dirty="0"/>
            <a:t>前提</a:t>
          </a:r>
        </a:p>
      </dgm:t>
    </dgm:pt>
    <dgm:pt modelId="{8589C9AC-DD4C-4F71-9223-700C792A316B}" type="parTrans" cxnId="{4F0881AC-DF34-4148-BF91-838DB2B3D7D0}">
      <dgm:prSet/>
      <dgm:spPr/>
      <dgm:t>
        <a:bodyPr/>
        <a:lstStyle/>
        <a:p>
          <a:endParaRPr lang="zh-CN" altLang="en-US"/>
        </a:p>
      </dgm:t>
    </dgm:pt>
    <dgm:pt modelId="{1B0CFBF9-A991-404C-9F4A-B220702E58D5}" type="sibTrans" cxnId="{4F0881AC-DF34-4148-BF91-838DB2B3D7D0}">
      <dgm:prSet/>
      <dgm:spPr/>
      <dgm:t>
        <a:bodyPr/>
        <a:lstStyle/>
        <a:p>
          <a:endParaRPr lang="zh-CN" altLang="en-US"/>
        </a:p>
      </dgm:t>
    </dgm:pt>
    <dgm:pt modelId="{EF56C797-3EDB-4F9E-A718-1AE290C8915A}">
      <dgm:prSet phldrT="[文本]"/>
      <dgm:spPr/>
      <dgm:t>
        <a:bodyPr/>
        <a:lstStyle/>
        <a:p>
          <a:r>
            <a:rPr lang="zh-CN" altLang="en-US" dirty="0"/>
            <a:t>经济社会环境</a:t>
          </a:r>
          <a:r>
            <a:rPr lang="en-US" altLang="zh-CN" dirty="0"/>
            <a:t>—</a:t>
          </a:r>
          <a:r>
            <a:rPr lang="zh-CN" altLang="en-US" dirty="0"/>
            <a:t>基础</a:t>
          </a:r>
        </a:p>
      </dgm:t>
    </dgm:pt>
    <dgm:pt modelId="{5D9B02BB-BED7-46A1-AA5E-2EC43E3B2EAB}" type="parTrans" cxnId="{09A487B5-BD7A-4529-AA44-96C43B1B3C4D}">
      <dgm:prSet/>
      <dgm:spPr/>
      <dgm:t>
        <a:bodyPr/>
        <a:lstStyle/>
        <a:p>
          <a:endParaRPr lang="zh-CN" altLang="en-US"/>
        </a:p>
      </dgm:t>
    </dgm:pt>
    <dgm:pt modelId="{9C8C951B-B658-4BD6-B7DC-B2957DF0498E}" type="sibTrans" cxnId="{09A487B5-BD7A-4529-AA44-96C43B1B3C4D}">
      <dgm:prSet/>
      <dgm:spPr/>
      <dgm:t>
        <a:bodyPr/>
        <a:lstStyle/>
        <a:p>
          <a:endParaRPr lang="zh-CN" altLang="en-US"/>
        </a:p>
      </dgm:t>
    </dgm:pt>
    <dgm:pt modelId="{E17885EC-9A68-4EE0-A5DF-7C4F13359EC0}">
      <dgm:prSet phldrT="[文本]"/>
      <dgm:spPr/>
      <dgm:t>
        <a:bodyPr/>
        <a:lstStyle/>
        <a:p>
          <a:r>
            <a:rPr lang="zh-CN" altLang="en-US" dirty="0"/>
            <a:t>政治法律环境</a:t>
          </a:r>
          <a:r>
            <a:rPr lang="en-US" altLang="zh-CN" dirty="0"/>
            <a:t>--</a:t>
          </a:r>
          <a:r>
            <a:rPr lang="zh-CN" altLang="en-US" dirty="0"/>
            <a:t>直接影响</a:t>
          </a:r>
        </a:p>
      </dgm:t>
    </dgm:pt>
    <dgm:pt modelId="{8656C18A-DF9A-4F55-802A-825D7D40A332}" type="parTrans" cxnId="{BBDA5527-272E-4176-85E6-76AC279D1756}">
      <dgm:prSet/>
      <dgm:spPr/>
      <dgm:t>
        <a:bodyPr/>
        <a:lstStyle/>
        <a:p>
          <a:endParaRPr lang="zh-CN" altLang="en-US"/>
        </a:p>
      </dgm:t>
    </dgm:pt>
    <dgm:pt modelId="{6E38F2F3-7804-437E-A2B7-3C5BAD6B465C}" type="sibTrans" cxnId="{BBDA5527-272E-4176-85E6-76AC279D1756}">
      <dgm:prSet/>
      <dgm:spPr/>
      <dgm:t>
        <a:bodyPr/>
        <a:lstStyle/>
        <a:p>
          <a:endParaRPr lang="zh-CN" altLang="en-US"/>
        </a:p>
      </dgm:t>
    </dgm:pt>
    <dgm:pt modelId="{65164EC1-3BFB-469C-98EB-1DCA41F9CFD0}">
      <dgm:prSet phldrT="[文本]"/>
      <dgm:spPr/>
      <dgm:t>
        <a:bodyPr/>
        <a:lstStyle/>
        <a:p>
          <a:r>
            <a:rPr lang="zh-CN" altLang="en-US" dirty="0"/>
            <a:t>文化环境</a:t>
          </a:r>
          <a:r>
            <a:rPr lang="en-US" altLang="zh-CN" dirty="0"/>
            <a:t>—</a:t>
          </a:r>
          <a:r>
            <a:rPr lang="zh-CN" altLang="en-US" dirty="0"/>
            <a:t>智力支持和评估依据</a:t>
          </a:r>
        </a:p>
      </dgm:t>
    </dgm:pt>
    <dgm:pt modelId="{DD15F928-2ADA-4C5F-AC62-C98E6B1A491C}" type="parTrans" cxnId="{FE0A8740-CE86-4667-B1F6-2356F37D15E7}">
      <dgm:prSet/>
      <dgm:spPr/>
      <dgm:t>
        <a:bodyPr/>
        <a:lstStyle/>
        <a:p>
          <a:endParaRPr lang="zh-CN" altLang="en-US"/>
        </a:p>
      </dgm:t>
    </dgm:pt>
    <dgm:pt modelId="{B325FF05-A18E-4654-A80E-3ACB9E4CBB45}" type="sibTrans" cxnId="{FE0A8740-CE86-4667-B1F6-2356F37D15E7}">
      <dgm:prSet/>
      <dgm:spPr/>
      <dgm:t>
        <a:bodyPr/>
        <a:lstStyle/>
        <a:p>
          <a:endParaRPr lang="zh-CN" altLang="en-US"/>
        </a:p>
      </dgm:t>
    </dgm:pt>
    <dgm:pt modelId="{D7C0B2A2-14A3-48B0-888E-C062F62A70C0}">
      <dgm:prSet phldrT="[文本]"/>
      <dgm:spPr/>
      <dgm:t>
        <a:bodyPr/>
        <a:lstStyle/>
        <a:p>
          <a:r>
            <a:rPr lang="zh-CN" altLang="en-US" dirty="0"/>
            <a:t>国际政策环境</a:t>
          </a:r>
          <a:r>
            <a:rPr lang="en-US" altLang="zh-CN" dirty="0"/>
            <a:t>—</a:t>
          </a:r>
          <a:r>
            <a:rPr lang="zh-CN" altLang="en-US" dirty="0"/>
            <a:t>机遇和挑战</a:t>
          </a:r>
        </a:p>
      </dgm:t>
    </dgm:pt>
    <dgm:pt modelId="{A50D0B67-8C46-4BCE-9DC8-6B1976889E30}" type="parTrans" cxnId="{B68393A9-4B33-41A7-8A2B-58A40C6FB94C}">
      <dgm:prSet/>
      <dgm:spPr/>
      <dgm:t>
        <a:bodyPr/>
        <a:lstStyle/>
        <a:p>
          <a:endParaRPr lang="zh-CN" altLang="en-US"/>
        </a:p>
      </dgm:t>
    </dgm:pt>
    <dgm:pt modelId="{0D23915B-95A9-4318-9575-BD393B1F139E}" type="sibTrans" cxnId="{B68393A9-4B33-41A7-8A2B-58A40C6FB94C}">
      <dgm:prSet/>
      <dgm:spPr/>
      <dgm:t>
        <a:bodyPr/>
        <a:lstStyle/>
        <a:p>
          <a:endParaRPr lang="zh-CN" altLang="en-US"/>
        </a:p>
      </dgm:t>
    </dgm:pt>
    <dgm:pt modelId="{59FF1173-BE96-4993-8F39-44F0D6732D91}" type="pres">
      <dgm:prSet presAssocID="{F869A57D-7F29-463A-B3D2-CF2C893F458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0B82DAD-6E58-482E-B2F0-8C72D06481B5}" type="pres">
      <dgm:prSet presAssocID="{A3CC0B19-F524-4715-9593-A8E98BE27479}" presName="centerShape" presStyleLbl="node0" presStyleIdx="0" presStyleCnt="1"/>
      <dgm:spPr/>
    </dgm:pt>
    <dgm:pt modelId="{C17C5CFD-3A18-4BE4-87D2-AD5B9AB11215}" type="pres">
      <dgm:prSet presAssocID="{8589C9AC-DD4C-4F71-9223-700C792A316B}" presName="parTrans" presStyleLbl="bgSibTrans2D1" presStyleIdx="0" presStyleCnt="5"/>
      <dgm:spPr/>
    </dgm:pt>
    <dgm:pt modelId="{535B9209-1B71-49F9-81B2-A553031A1A5E}" type="pres">
      <dgm:prSet presAssocID="{A2677943-9647-4AD6-B8F3-D76A7D9C5F90}" presName="node" presStyleLbl="node1" presStyleIdx="0" presStyleCnt="5">
        <dgm:presLayoutVars>
          <dgm:bulletEnabled val="1"/>
        </dgm:presLayoutVars>
      </dgm:prSet>
      <dgm:spPr/>
    </dgm:pt>
    <dgm:pt modelId="{C6CB6A93-A796-4CAF-98F3-C0FF6EE2D2F0}" type="pres">
      <dgm:prSet presAssocID="{5D9B02BB-BED7-46A1-AA5E-2EC43E3B2EAB}" presName="parTrans" presStyleLbl="bgSibTrans2D1" presStyleIdx="1" presStyleCnt="5"/>
      <dgm:spPr/>
    </dgm:pt>
    <dgm:pt modelId="{16797DFF-87DE-44C5-BAE9-854BB1881C9F}" type="pres">
      <dgm:prSet presAssocID="{EF56C797-3EDB-4F9E-A718-1AE290C8915A}" presName="node" presStyleLbl="node1" presStyleIdx="1" presStyleCnt="5">
        <dgm:presLayoutVars>
          <dgm:bulletEnabled val="1"/>
        </dgm:presLayoutVars>
      </dgm:prSet>
      <dgm:spPr/>
    </dgm:pt>
    <dgm:pt modelId="{9A634BD7-E547-4909-B007-5804EEDF76A4}" type="pres">
      <dgm:prSet presAssocID="{8656C18A-DF9A-4F55-802A-825D7D40A332}" presName="parTrans" presStyleLbl="bgSibTrans2D1" presStyleIdx="2" presStyleCnt="5"/>
      <dgm:spPr/>
    </dgm:pt>
    <dgm:pt modelId="{C4869C93-66E4-4AB2-B5EE-8F86EE3602FB}" type="pres">
      <dgm:prSet presAssocID="{E17885EC-9A68-4EE0-A5DF-7C4F13359EC0}" presName="node" presStyleLbl="node1" presStyleIdx="2" presStyleCnt="5">
        <dgm:presLayoutVars>
          <dgm:bulletEnabled val="1"/>
        </dgm:presLayoutVars>
      </dgm:prSet>
      <dgm:spPr/>
    </dgm:pt>
    <dgm:pt modelId="{796CD6CB-323E-4715-9E96-D3C62794A379}" type="pres">
      <dgm:prSet presAssocID="{DD15F928-2ADA-4C5F-AC62-C98E6B1A491C}" presName="parTrans" presStyleLbl="bgSibTrans2D1" presStyleIdx="3" presStyleCnt="5"/>
      <dgm:spPr/>
    </dgm:pt>
    <dgm:pt modelId="{9B657629-ADCF-464C-A86A-604195DCC224}" type="pres">
      <dgm:prSet presAssocID="{65164EC1-3BFB-469C-98EB-1DCA41F9CFD0}" presName="node" presStyleLbl="node1" presStyleIdx="3" presStyleCnt="5">
        <dgm:presLayoutVars>
          <dgm:bulletEnabled val="1"/>
        </dgm:presLayoutVars>
      </dgm:prSet>
      <dgm:spPr/>
    </dgm:pt>
    <dgm:pt modelId="{910159CD-0EC3-4173-B711-44728B81D34F}" type="pres">
      <dgm:prSet presAssocID="{A50D0B67-8C46-4BCE-9DC8-6B1976889E30}" presName="parTrans" presStyleLbl="bgSibTrans2D1" presStyleIdx="4" presStyleCnt="5"/>
      <dgm:spPr/>
    </dgm:pt>
    <dgm:pt modelId="{47F4BAE6-CD43-4233-AA25-6BC113D61F04}" type="pres">
      <dgm:prSet presAssocID="{D7C0B2A2-14A3-48B0-888E-C062F62A70C0}" presName="node" presStyleLbl="node1" presStyleIdx="4" presStyleCnt="5">
        <dgm:presLayoutVars>
          <dgm:bulletEnabled val="1"/>
        </dgm:presLayoutVars>
      </dgm:prSet>
      <dgm:spPr/>
    </dgm:pt>
  </dgm:ptLst>
  <dgm:cxnLst>
    <dgm:cxn modelId="{E9B5A308-6EB6-484D-984A-9548036B0175}" type="presOf" srcId="{8589C9AC-DD4C-4F71-9223-700C792A316B}" destId="{C17C5CFD-3A18-4BE4-87D2-AD5B9AB11215}" srcOrd="0" destOrd="0" presId="urn:microsoft.com/office/officeart/2005/8/layout/radial4"/>
    <dgm:cxn modelId="{BBDA5527-272E-4176-85E6-76AC279D1756}" srcId="{A3CC0B19-F524-4715-9593-A8E98BE27479}" destId="{E17885EC-9A68-4EE0-A5DF-7C4F13359EC0}" srcOrd="2" destOrd="0" parTransId="{8656C18A-DF9A-4F55-802A-825D7D40A332}" sibTransId="{6E38F2F3-7804-437E-A2B7-3C5BAD6B465C}"/>
    <dgm:cxn modelId="{053EE22B-1A63-4045-B7C6-250DDD6CF211}" type="presOf" srcId="{F869A57D-7F29-463A-B3D2-CF2C893F458B}" destId="{59FF1173-BE96-4993-8F39-44F0D6732D91}" srcOrd="0" destOrd="0" presId="urn:microsoft.com/office/officeart/2005/8/layout/radial4"/>
    <dgm:cxn modelId="{FE0A8740-CE86-4667-B1F6-2356F37D15E7}" srcId="{A3CC0B19-F524-4715-9593-A8E98BE27479}" destId="{65164EC1-3BFB-469C-98EB-1DCA41F9CFD0}" srcOrd="3" destOrd="0" parTransId="{DD15F928-2ADA-4C5F-AC62-C98E6B1A491C}" sibTransId="{B325FF05-A18E-4654-A80E-3ACB9E4CBB45}"/>
    <dgm:cxn modelId="{69F76842-C41C-4413-8E03-FC62DF7417EC}" type="presOf" srcId="{DD15F928-2ADA-4C5F-AC62-C98E6B1A491C}" destId="{796CD6CB-323E-4715-9E96-D3C62794A379}" srcOrd="0" destOrd="0" presId="urn:microsoft.com/office/officeart/2005/8/layout/radial4"/>
    <dgm:cxn modelId="{F544AF6A-0F8D-4DCF-99D9-F01574B6E804}" type="presOf" srcId="{A50D0B67-8C46-4BCE-9DC8-6B1976889E30}" destId="{910159CD-0EC3-4173-B711-44728B81D34F}" srcOrd="0" destOrd="0" presId="urn:microsoft.com/office/officeart/2005/8/layout/radial4"/>
    <dgm:cxn modelId="{83DAF775-85D7-4A93-885B-97D1CB898D4E}" type="presOf" srcId="{EF56C797-3EDB-4F9E-A718-1AE290C8915A}" destId="{16797DFF-87DE-44C5-BAE9-854BB1881C9F}" srcOrd="0" destOrd="0" presId="urn:microsoft.com/office/officeart/2005/8/layout/radial4"/>
    <dgm:cxn modelId="{7748908D-7E46-4C29-943B-33DB7F6A2637}" type="presOf" srcId="{A2677943-9647-4AD6-B8F3-D76A7D9C5F90}" destId="{535B9209-1B71-49F9-81B2-A553031A1A5E}" srcOrd="0" destOrd="0" presId="urn:microsoft.com/office/officeart/2005/8/layout/radial4"/>
    <dgm:cxn modelId="{4F735D92-E310-4930-9A07-395048798B65}" srcId="{F869A57D-7F29-463A-B3D2-CF2C893F458B}" destId="{A3CC0B19-F524-4715-9593-A8E98BE27479}" srcOrd="0" destOrd="0" parTransId="{C6638CC5-FA89-4091-A76F-1E641CB0C48A}" sibTransId="{74D7198C-9F9F-421F-BD98-DEF55FFA9DD8}"/>
    <dgm:cxn modelId="{66CA9E96-6E64-4941-820F-EBFB65B85ED2}" type="presOf" srcId="{65164EC1-3BFB-469C-98EB-1DCA41F9CFD0}" destId="{9B657629-ADCF-464C-A86A-604195DCC224}" srcOrd="0" destOrd="0" presId="urn:microsoft.com/office/officeart/2005/8/layout/radial4"/>
    <dgm:cxn modelId="{440E2CA7-863C-410B-9F16-9BF36001313F}" type="presOf" srcId="{D7C0B2A2-14A3-48B0-888E-C062F62A70C0}" destId="{47F4BAE6-CD43-4233-AA25-6BC113D61F04}" srcOrd="0" destOrd="0" presId="urn:microsoft.com/office/officeart/2005/8/layout/radial4"/>
    <dgm:cxn modelId="{B68393A9-4B33-41A7-8A2B-58A40C6FB94C}" srcId="{A3CC0B19-F524-4715-9593-A8E98BE27479}" destId="{D7C0B2A2-14A3-48B0-888E-C062F62A70C0}" srcOrd="4" destOrd="0" parTransId="{A50D0B67-8C46-4BCE-9DC8-6B1976889E30}" sibTransId="{0D23915B-95A9-4318-9575-BD393B1F139E}"/>
    <dgm:cxn modelId="{4F0881AC-DF34-4148-BF91-838DB2B3D7D0}" srcId="{A3CC0B19-F524-4715-9593-A8E98BE27479}" destId="{A2677943-9647-4AD6-B8F3-D76A7D9C5F90}" srcOrd="0" destOrd="0" parTransId="{8589C9AC-DD4C-4F71-9223-700C792A316B}" sibTransId="{1B0CFBF9-A991-404C-9F4A-B220702E58D5}"/>
    <dgm:cxn modelId="{09A487B5-BD7A-4529-AA44-96C43B1B3C4D}" srcId="{A3CC0B19-F524-4715-9593-A8E98BE27479}" destId="{EF56C797-3EDB-4F9E-A718-1AE290C8915A}" srcOrd="1" destOrd="0" parTransId="{5D9B02BB-BED7-46A1-AA5E-2EC43E3B2EAB}" sibTransId="{9C8C951B-B658-4BD6-B7DC-B2957DF0498E}"/>
    <dgm:cxn modelId="{1DD512BE-9A41-4696-B6D4-5F098F8375E9}" type="presOf" srcId="{8656C18A-DF9A-4F55-802A-825D7D40A332}" destId="{9A634BD7-E547-4909-B007-5804EEDF76A4}" srcOrd="0" destOrd="0" presId="urn:microsoft.com/office/officeart/2005/8/layout/radial4"/>
    <dgm:cxn modelId="{BB8EB3C8-4B7F-467B-9722-E93F454924F6}" type="presOf" srcId="{5D9B02BB-BED7-46A1-AA5E-2EC43E3B2EAB}" destId="{C6CB6A93-A796-4CAF-98F3-C0FF6EE2D2F0}" srcOrd="0" destOrd="0" presId="urn:microsoft.com/office/officeart/2005/8/layout/radial4"/>
    <dgm:cxn modelId="{E5E367D9-015D-4388-9800-061A9D22F6B2}" type="presOf" srcId="{E17885EC-9A68-4EE0-A5DF-7C4F13359EC0}" destId="{C4869C93-66E4-4AB2-B5EE-8F86EE3602FB}" srcOrd="0" destOrd="0" presId="urn:microsoft.com/office/officeart/2005/8/layout/radial4"/>
    <dgm:cxn modelId="{7C83BCDE-7B0A-4591-B999-EF4DF916A3E9}" type="presOf" srcId="{A3CC0B19-F524-4715-9593-A8E98BE27479}" destId="{E0B82DAD-6E58-482E-B2F0-8C72D06481B5}" srcOrd="0" destOrd="0" presId="urn:microsoft.com/office/officeart/2005/8/layout/radial4"/>
    <dgm:cxn modelId="{4D55A9C5-DAE6-4651-851A-459807299A11}" type="presParOf" srcId="{59FF1173-BE96-4993-8F39-44F0D6732D91}" destId="{E0B82DAD-6E58-482E-B2F0-8C72D06481B5}" srcOrd="0" destOrd="0" presId="urn:microsoft.com/office/officeart/2005/8/layout/radial4"/>
    <dgm:cxn modelId="{ACDC934F-996B-4B74-B584-DD6DCEB53825}" type="presParOf" srcId="{59FF1173-BE96-4993-8F39-44F0D6732D91}" destId="{C17C5CFD-3A18-4BE4-87D2-AD5B9AB11215}" srcOrd="1" destOrd="0" presId="urn:microsoft.com/office/officeart/2005/8/layout/radial4"/>
    <dgm:cxn modelId="{6291059A-291D-4777-B8F6-CFAD38E62911}" type="presParOf" srcId="{59FF1173-BE96-4993-8F39-44F0D6732D91}" destId="{535B9209-1B71-49F9-81B2-A553031A1A5E}" srcOrd="2" destOrd="0" presId="urn:microsoft.com/office/officeart/2005/8/layout/radial4"/>
    <dgm:cxn modelId="{079BD206-778F-4764-B6A7-9F4AABDDE765}" type="presParOf" srcId="{59FF1173-BE96-4993-8F39-44F0D6732D91}" destId="{C6CB6A93-A796-4CAF-98F3-C0FF6EE2D2F0}" srcOrd="3" destOrd="0" presId="urn:microsoft.com/office/officeart/2005/8/layout/radial4"/>
    <dgm:cxn modelId="{71B33398-6494-4D61-B481-9478CDDE96E7}" type="presParOf" srcId="{59FF1173-BE96-4993-8F39-44F0D6732D91}" destId="{16797DFF-87DE-44C5-BAE9-854BB1881C9F}" srcOrd="4" destOrd="0" presId="urn:microsoft.com/office/officeart/2005/8/layout/radial4"/>
    <dgm:cxn modelId="{AE067395-E6E9-40CC-B21E-0ED1F412A3FA}" type="presParOf" srcId="{59FF1173-BE96-4993-8F39-44F0D6732D91}" destId="{9A634BD7-E547-4909-B007-5804EEDF76A4}" srcOrd="5" destOrd="0" presId="urn:microsoft.com/office/officeart/2005/8/layout/radial4"/>
    <dgm:cxn modelId="{9B819BDA-9FF8-4B22-9CFC-F724329AFC2D}" type="presParOf" srcId="{59FF1173-BE96-4993-8F39-44F0D6732D91}" destId="{C4869C93-66E4-4AB2-B5EE-8F86EE3602FB}" srcOrd="6" destOrd="0" presId="urn:microsoft.com/office/officeart/2005/8/layout/radial4"/>
    <dgm:cxn modelId="{A20A4BC7-94EC-47E2-9506-23FBFD295102}" type="presParOf" srcId="{59FF1173-BE96-4993-8F39-44F0D6732D91}" destId="{796CD6CB-323E-4715-9E96-D3C62794A379}" srcOrd="7" destOrd="0" presId="urn:microsoft.com/office/officeart/2005/8/layout/radial4"/>
    <dgm:cxn modelId="{360D54AD-CFEC-41A1-A3BF-A38CE69107BA}" type="presParOf" srcId="{59FF1173-BE96-4993-8F39-44F0D6732D91}" destId="{9B657629-ADCF-464C-A86A-604195DCC224}" srcOrd="8" destOrd="0" presId="urn:microsoft.com/office/officeart/2005/8/layout/radial4"/>
    <dgm:cxn modelId="{744FF3BE-9680-4092-B1B3-D06D187628F0}" type="presParOf" srcId="{59FF1173-BE96-4993-8F39-44F0D6732D91}" destId="{910159CD-0EC3-4173-B711-44728B81D34F}" srcOrd="9" destOrd="0" presId="urn:microsoft.com/office/officeart/2005/8/layout/radial4"/>
    <dgm:cxn modelId="{BADF2D2B-9701-4C57-8C79-384B9741A391}" type="presParOf" srcId="{59FF1173-BE96-4993-8F39-44F0D6732D91}" destId="{47F4BAE6-CD43-4233-AA25-6BC113D61F04}" srcOrd="10" destOrd="0" presId="urn:microsoft.com/office/officeart/2005/8/layout/radial4"/>
  </dgm:cxnLst>
  <dgm:bg/>
  <dgm:whole>
    <a:ln>
      <a:solidFill>
        <a:srgbClr val="404F64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69A57D-7F29-463A-B3D2-CF2C893F458B}" type="doc">
      <dgm:prSet loTypeId="urn:microsoft.com/office/officeart/2005/8/layout/radial4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A3CC0B19-F524-4715-9593-A8E98BE27479}">
      <dgm:prSet phldrT="[文本]"/>
      <dgm:spPr/>
      <dgm:t>
        <a:bodyPr/>
        <a:lstStyle/>
        <a:p>
          <a:pPr>
            <a:spcAft>
              <a:spcPts val="0"/>
            </a:spcAft>
          </a:pPr>
          <a:r>
            <a:rPr lang="zh-CN" altLang="en-US" dirty="0"/>
            <a:t>公共</a:t>
          </a:r>
          <a:endParaRPr lang="en-US" altLang="zh-CN" dirty="0"/>
        </a:p>
        <a:p>
          <a:pPr>
            <a:spcAft>
              <a:spcPct val="35000"/>
            </a:spcAft>
          </a:pPr>
          <a:r>
            <a:rPr lang="zh-CN" altLang="en-US" dirty="0"/>
            <a:t>政策</a:t>
          </a:r>
        </a:p>
      </dgm:t>
    </dgm:pt>
    <dgm:pt modelId="{C6638CC5-FA89-4091-A76F-1E641CB0C48A}" type="parTrans" cxnId="{4F735D92-E310-4930-9A07-395048798B65}">
      <dgm:prSet/>
      <dgm:spPr/>
      <dgm:t>
        <a:bodyPr/>
        <a:lstStyle/>
        <a:p>
          <a:endParaRPr lang="zh-CN" altLang="en-US"/>
        </a:p>
      </dgm:t>
    </dgm:pt>
    <dgm:pt modelId="{74D7198C-9F9F-421F-BD98-DEF55FFA9DD8}" type="sibTrans" cxnId="{4F735D92-E310-4930-9A07-395048798B65}">
      <dgm:prSet/>
      <dgm:spPr/>
      <dgm:t>
        <a:bodyPr/>
        <a:lstStyle/>
        <a:p>
          <a:endParaRPr lang="zh-CN" altLang="en-US"/>
        </a:p>
      </dgm:t>
    </dgm:pt>
    <dgm:pt modelId="{A2677943-9647-4AD6-B8F3-D76A7D9C5F90}">
      <dgm:prSet phldrT="[文本]"/>
      <dgm:spPr/>
      <dgm:t>
        <a:bodyPr/>
        <a:lstStyle/>
        <a:p>
          <a:r>
            <a:rPr lang="zh-CN" altLang="en-US" dirty="0"/>
            <a:t>自然地理环境</a:t>
          </a:r>
          <a:r>
            <a:rPr lang="en-US" altLang="zh-CN" dirty="0"/>
            <a:t>—</a:t>
          </a:r>
          <a:r>
            <a:rPr lang="zh-CN" altLang="en-US" dirty="0"/>
            <a:t>前提</a:t>
          </a:r>
        </a:p>
      </dgm:t>
    </dgm:pt>
    <dgm:pt modelId="{8589C9AC-DD4C-4F71-9223-700C792A316B}" type="parTrans" cxnId="{4F0881AC-DF34-4148-BF91-838DB2B3D7D0}">
      <dgm:prSet/>
      <dgm:spPr/>
      <dgm:t>
        <a:bodyPr/>
        <a:lstStyle/>
        <a:p>
          <a:endParaRPr lang="zh-CN" altLang="en-US"/>
        </a:p>
      </dgm:t>
    </dgm:pt>
    <dgm:pt modelId="{1B0CFBF9-A991-404C-9F4A-B220702E58D5}" type="sibTrans" cxnId="{4F0881AC-DF34-4148-BF91-838DB2B3D7D0}">
      <dgm:prSet/>
      <dgm:spPr/>
      <dgm:t>
        <a:bodyPr/>
        <a:lstStyle/>
        <a:p>
          <a:endParaRPr lang="zh-CN" altLang="en-US"/>
        </a:p>
      </dgm:t>
    </dgm:pt>
    <dgm:pt modelId="{EF56C797-3EDB-4F9E-A718-1AE290C8915A}">
      <dgm:prSet phldrT="[文本]"/>
      <dgm:spPr/>
      <dgm:t>
        <a:bodyPr/>
        <a:lstStyle/>
        <a:p>
          <a:r>
            <a:rPr lang="zh-CN" altLang="en-US" dirty="0"/>
            <a:t>经济社会环境</a:t>
          </a:r>
          <a:r>
            <a:rPr lang="en-US" altLang="zh-CN" dirty="0"/>
            <a:t>—</a:t>
          </a:r>
          <a:r>
            <a:rPr lang="zh-CN" altLang="en-US" dirty="0"/>
            <a:t>基础</a:t>
          </a:r>
        </a:p>
      </dgm:t>
    </dgm:pt>
    <dgm:pt modelId="{5D9B02BB-BED7-46A1-AA5E-2EC43E3B2EAB}" type="parTrans" cxnId="{09A487B5-BD7A-4529-AA44-96C43B1B3C4D}">
      <dgm:prSet/>
      <dgm:spPr/>
      <dgm:t>
        <a:bodyPr/>
        <a:lstStyle/>
        <a:p>
          <a:endParaRPr lang="zh-CN" altLang="en-US"/>
        </a:p>
      </dgm:t>
    </dgm:pt>
    <dgm:pt modelId="{9C8C951B-B658-4BD6-B7DC-B2957DF0498E}" type="sibTrans" cxnId="{09A487B5-BD7A-4529-AA44-96C43B1B3C4D}">
      <dgm:prSet/>
      <dgm:spPr/>
      <dgm:t>
        <a:bodyPr/>
        <a:lstStyle/>
        <a:p>
          <a:endParaRPr lang="zh-CN" altLang="en-US"/>
        </a:p>
      </dgm:t>
    </dgm:pt>
    <dgm:pt modelId="{E17885EC-9A68-4EE0-A5DF-7C4F13359EC0}">
      <dgm:prSet phldrT="[文本]"/>
      <dgm:spPr/>
      <dgm:t>
        <a:bodyPr/>
        <a:lstStyle/>
        <a:p>
          <a:r>
            <a:rPr lang="zh-CN" altLang="en-US" dirty="0"/>
            <a:t>政治法律环境</a:t>
          </a:r>
          <a:r>
            <a:rPr lang="en-US" altLang="zh-CN" dirty="0"/>
            <a:t>--</a:t>
          </a:r>
          <a:r>
            <a:rPr lang="zh-CN" altLang="en-US" dirty="0"/>
            <a:t>直接影响</a:t>
          </a:r>
        </a:p>
      </dgm:t>
    </dgm:pt>
    <dgm:pt modelId="{8656C18A-DF9A-4F55-802A-825D7D40A332}" type="parTrans" cxnId="{BBDA5527-272E-4176-85E6-76AC279D1756}">
      <dgm:prSet/>
      <dgm:spPr/>
      <dgm:t>
        <a:bodyPr/>
        <a:lstStyle/>
        <a:p>
          <a:endParaRPr lang="zh-CN" altLang="en-US"/>
        </a:p>
      </dgm:t>
    </dgm:pt>
    <dgm:pt modelId="{6E38F2F3-7804-437E-A2B7-3C5BAD6B465C}" type="sibTrans" cxnId="{BBDA5527-272E-4176-85E6-76AC279D1756}">
      <dgm:prSet/>
      <dgm:spPr/>
      <dgm:t>
        <a:bodyPr/>
        <a:lstStyle/>
        <a:p>
          <a:endParaRPr lang="zh-CN" altLang="en-US"/>
        </a:p>
      </dgm:t>
    </dgm:pt>
    <dgm:pt modelId="{65164EC1-3BFB-469C-98EB-1DCA41F9CFD0}">
      <dgm:prSet phldrT="[文本]"/>
      <dgm:spPr/>
      <dgm:t>
        <a:bodyPr/>
        <a:lstStyle/>
        <a:p>
          <a:r>
            <a:rPr lang="zh-CN" altLang="en-US" dirty="0"/>
            <a:t>文化环境</a:t>
          </a:r>
          <a:r>
            <a:rPr lang="en-US" altLang="zh-CN" dirty="0"/>
            <a:t>—</a:t>
          </a:r>
          <a:r>
            <a:rPr lang="zh-CN" altLang="en-US" dirty="0"/>
            <a:t>智力支持和评估依据</a:t>
          </a:r>
        </a:p>
      </dgm:t>
    </dgm:pt>
    <dgm:pt modelId="{DD15F928-2ADA-4C5F-AC62-C98E6B1A491C}" type="parTrans" cxnId="{FE0A8740-CE86-4667-B1F6-2356F37D15E7}">
      <dgm:prSet/>
      <dgm:spPr/>
      <dgm:t>
        <a:bodyPr/>
        <a:lstStyle/>
        <a:p>
          <a:endParaRPr lang="zh-CN" altLang="en-US"/>
        </a:p>
      </dgm:t>
    </dgm:pt>
    <dgm:pt modelId="{B325FF05-A18E-4654-A80E-3ACB9E4CBB45}" type="sibTrans" cxnId="{FE0A8740-CE86-4667-B1F6-2356F37D15E7}">
      <dgm:prSet/>
      <dgm:spPr/>
      <dgm:t>
        <a:bodyPr/>
        <a:lstStyle/>
        <a:p>
          <a:endParaRPr lang="zh-CN" altLang="en-US"/>
        </a:p>
      </dgm:t>
    </dgm:pt>
    <dgm:pt modelId="{D7C0B2A2-14A3-48B0-888E-C062F62A70C0}">
      <dgm:prSet phldrT="[文本]"/>
      <dgm:spPr/>
      <dgm:t>
        <a:bodyPr/>
        <a:lstStyle/>
        <a:p>
          <a:r>
            <a:rPr lang="zh-CN" altLang="en-US" dirty="0"/>
            <a:t>国际政策环境</a:t>
          </a:r>
          <a:r>
            <a:rPr lang="en-US" altLang="zh-CN" dirty="0"/>
            <a:t>—</a:t>
          </a:r>
          <a:r>
            <a:rPr lang="zh-CN" altLang="en-US" dirty="0"/>
            <a:t>机遇和挑战</a:t>
          </a:r>
        </a:p>
      </dgm:t>
    </dgm:pt>
    <dgm:pt modelId="{A50D0B67-8C46-4BCE-9DC8-6B1976889E30}" type="parTrans" cxnId="{B68393A9-4B33-41A7-8A2B-58A40C6FB94C}">
      <dgm:prSet/>
      <dgm:spPr/>
      <dgm:t>
        <a:bodyPr/>
        <a:lstStyle/>
        <a:p>
          <a:endParaRPr lang="zh-CN" altLang="en-US"/>
        </a:p>
      </dgm:t>
    </dgm:pt>
    <dgm:pt modelId="{0D23915B-95A9-4318-9575-BD393B1F139E}" type="sibTrans" cxnId="{B68393A9-4B33-41A7-8A2B-58A40C6FB94C}">
      <dgm:prSet/>
      <dgm:spPr/>
      <dgm:t>
        <a:bodyPr/>
        <a:lstStyle/>
        <a:p>
          <a:endParaRPr lang="zh-CN" altLang="en-US"/>
        </a:p>
      </dgm:t>
    </dgm:pt>
    <dgm:pt modelId="{59FF1173-BE96-4993-8F39-44F0D6732D91}" type="pres">
      <dgm:prSet presAssocID="{F869A57D-7F29-463A-B3D2-CF2C893F458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0B82DAD-6E58-482E-B2F0-8C72D06481B5}" type="pres">
      <dgm:prSet presAssocID="{A3CC0B19-F524-4715-9593-A8E98BE27479}" presName="centerShape" presStyleLbl="node0" presStyleIdx="0" presStyleCnt="1"/>
      <dgm:spPr/>
    </dgm:pt>
    <dgm:pt modelId="{C17C5CFD-3A18-4BE4-87D2-AD5B9AB11215}" type="pres">
      <dgm:prSet presAssocID="{8589C9AC-DD4C-4F71-9223-700C792A316B}" presName="parTrans" presStyleLbl="bgSibTrans2D1" presStyleIdx="0" presStyleCnt="5"/>
      <dgm:spPr/>
    </dgm:pt>
    <dgm:pt modelId="{535B9209-1B71-49F9-81B2-A553031A1A5E}" type="pres">
      <dgm:prSet presAssocID="{A2677943-9647-4AD6-B8F3-D76A7D9C5F90}" presName="node" presStyleLbl="node1" presStyleIdx="0" presStyleCnt="5">
        <dgm:presLayoutVars>
          <dgm:bulletEnabled val="1"/>
        </dgm:presLayoutVars>
      </dgm:prSet>
      <dgm:spPr/>
    </dgm:pt>
    <dgm:pt modelId="{C6CB6A93-A796-4CAF-98F3-C0FF6EE2D2F0}" type="pres">
      <dgm:prSet presAssocID="{5D9B02BB-BED7-46A1-AA5E-2EC43E3B2EAB}" presName="parTrans" presStyleLbl="bgSibTrans2D1" presStyleIdx="1" presStyleCnt="5"/>
      <dgm:spPr/>
    </dgm:pt>
    <dgm:pt modelId="{16797DFF-87DE-44C5-BAE9-854BB1881C9F}" type="pres">
      <dgm:prSet presAssocID="{EF56C797-3EDB-4F9E-A718-1AE290C8915A}" presName="node" presStyleLbl="node1" presStyleIdx="1" presStyleCnt="5">
        <dgm:presLayoutVars>
          <dgm:bulletEnabled val="1"/>
        </dgm:presLayoutVars>
      </dgm:prSet>
      <dgm:spPr/>
    </dgm:pt>
    <dgm:pt modelId="{9A634BD7-E547-4909-B007-5804EEDF76A4}" type="pres">
      <dgm:prSet presAssocID="{8656C18A-DF9A-4F55-802A-825D7D40A332}" presName="parTrans" presStyleLbl="bgSibTrans2D1" presStyleIdx="2" presStyleCnt="5"/>
      <dgm:spPr/>
    </dgm:pt>
    <dgm:pt modelId="{C4869C93-66E4-4AB2-B5EE-8F86EE3602FB}" type="pres">
      <dgm:prSet presAssocID="{E17885EC-9A68-4EE0-A5DF-7C4F13359EC0}" presName="node" presStyleLbl="node1" presStyleIdx="2" presStyleCnt="5">
        <dgm:presLayoutVars>
          <dgm:bulletEnabled val="1"/>
        </dgm:presLayoutVars>
      </dgm:prSet>
      <dgm:spPr/>
    </dgm:pt>
    <dgm:pt modelId="{796CD6CB-323E-4715-9E96-D3C62794A379}" type="pres">
      <dgm:prSet presAssocID="{DD15F928-2ADA-4C5F-AC62-C98E6B1A491C}" presName="parTrans" presStyleLbl="bgSibTrans2D1" presStyleIdx="3" presStyleCnt="5"/>
      <dgm:spPr/>
    </dgm:pt>
    <dgm:pt modelId="{9B657629-ADCF-464C-A86A-604195DCC224}" type="pres">
      <dgm:prSet presAssocID="{65164EC1-3BFB-469C-98EB-1DCA41F9CFD0}" presName="node" presStyleLbl="node1" presStyleIdx="3" presStyleCnt="5">
        <dgm:presLayoutVars>
          <dgm:bulletEnabled val="1"/>
        </dgm:presLayoutVars>
      </dgm:prSet>
      <dgm:spPr/>
    </dgm:pt>
    <dgm:pt modelId="{910159CD-0EC3-4173-B711-44728B81D34F}" type="pres">
      <dgm:prSet presAssocID="{A50D0B67-8C46-4BCE-9DC8-6B1976889E30}" presName="parTrans" presStyleLbl="bgSibTrans2D1" presStyleIdx="4" presStyleCnt="5"/>
      <dgm:spPr/>
    </dgm:pt>
    <dgm:pt modelId="{47F4BAE6-CD43-4233-AA25-6BC113D61F04}" type="pres">
      <dgm:prSet presAssocID="{D7C0B2A2-14A3-48B0-888E-C062F62A70C0}" presName="node" presStyleLbl="node1" presStyleIdx="4" presStyleCnt="5">
        <dgm:presLayoutVars>
          <dgm:bulletEnabled val="1"/>
        </dgm:presLayoutVars>
      </dgm:prSet>
      <dgm:spPr/>
    </dgm:pt>
  </dgm:ptLst>
  <dgm:cxnLst>
    <dgm:cxn modelId="{E9B5A308-6EB6-484D-984A-9548036B0175}" type="presOf" srcId="{8589C9AC-DD4C-4F71-9223-700C792A316B}" destId="{C17C5CFD-3A18-4BE4-87D2-AD5B9AB11215}" srcOrd="0" destOrd="0" presId="urn:microsoft.com/office/officeart/2005/8/layout/radial4"/>
    <dgm:cxn modelId="{BBDA5527-272E-4176-85E6-76AC279D1756}" srcId="{A3CC0B19-F524-4715-9593-A8E98BE27479}" destId="{E17885EC-9A68-4EE0-A5DF-7C4F13359EC0}" srcOrd="2" destOrd="0" parTransId="{8656C18A-DF9A-4F55-802A-825D7D40A332}" sibTransId="{6E38F2F3-7804-437E-A2B7-3C5BAD6B465C}"/>
    <dgm:cxn modelId="{053EE22B-1A63-4045-B7C6-250DDD6CF211}" type="presOf" srcId="{F869A57D-7F29-463A-B3D2-CF2C893F458B}" destId="{59FF1173-BE96-4993-8F39-44F0D6732D91}" srcOrd="0" destOrd="0" presId="urn:microsoft.com/office/officeart/2005/8/layout/radial4"/>
    <dgm:cxn modelId="{FE0A8740-CE86-4667-B1F6-2356F37D15E7}" srcId="{A3CC0B19-F524-4715-9593-A8E98BE27479}" destId="{65164EC1-3BFB-469C-98EB-1DCA41F9CFD0}" srcOrd="3" destOrd="0" parTransId="{DD15F928-2ADA-4C5F-AC62-C98E6B1A491C}" sibTransId="{B325FF05-A18E-4654-A80E-3ACB9E4CBB45}"/>
    <dgm:cxn modelId="{69F76842-C41C-4413-8E03-FC62DF7417EC}" type="presOf" srcId="{DD15F928-2ADA-4C5F-AC62-C98E6B1A491C}" destId="{796CD6CB-323E-4715-9E96-D3C62794A379}" srcOrd="0" destOrd="0" presId="urn:microsoft.com/office/officeart/2005/8/layout/radial4"/>
    <dgm:cxn modelId="{F544AF6A-0F8D-4DCF-99D9-F01574B6E804}" type="presOf" srcId="{A50D0B67-8C46-4BCE-9DC8-6B1976889E30}" destId="{910159CD-0EC3-4173-B711-44728B81D34F}" srcOrd="0" destOrd="0" presId="urn:microsoft.com/office/officeart/2005/8/layout/radial4"/>
    <dgm:cxn modelId="{83DAF775-85D7-4A93-885B-97D1CB898D4E}" type="presOf" srcId="{EF56C797-3EDB-4F9E-A718-1AE290C8915A}" destId="{16797DFF-87DE-44C5-BAE9-854BB1881C9F}" srcOrd="0" destOrd="0" presId="urn:microsoft.com/office/officeart/2005/8/layout/radial4"/>
    <dgm:cxn modelId="{7748908D-7E46-4C29-943B-33DB7F6A2637}" type="presOf" srcId="{A2677943-9647-4AD6-B8F3-D76A7D9C5F90}" destId="{535B9209-1B71-49F9-81B2-A553031A1A5E}" srcOrd="0" destOrd="0" presId="urn:microsoft.com/office/officeart/2005/8/layout/radial4"/>
    <dgm:cxn modelId="{4F735D92-E310-4930-9A07-395048798B65}" srcId="{F869A57D-7F29-463A-B3D2-CF2C893F458B}" destId="{A3CC0B19-F524-4715-9593-A8E98BE27479}" srcOrd="0" destOrd="0" parTransId="{C6638CC5-FA89-4091-A76F-1E641CB0C48A}" sibTransId="{74D7198C-9F9F-421F-BD98-DEF55FFA9DD8}"/>
    <dgm:cxn modelId="{66CA9E96-6E64-4941-820F-EBFB65B85ED2}" type="presOf" srcId="{65164EC1-3BFB-469C-98EB-1DCA41F9CFD0}" destId="{9B657629-ADCF-464C-A86A-604195DCC224}" srcOrd="0" destOrd="0" presId="urn:microsoft.com/office/officeart/2005/8/layout/radial4"/>
    <dgm:cxn modelId="{440E2CA7-863C-410B-9F16-9BF36001313F}" type="presOf" srcId="{D7C0B2A2-14A3-48B0-888E-C062F62A70C0}" destId="{47F4BAE6-CD43-4233-AA25-6BC113D61F04}" srcOrd="0" destOrd="0" presId="urn:microsoft.com/office/officeart/2005/8/layout/radial4"/>
    <dgm:cxn modelId="{B68393A9-4B33-41A7-8A2B-58A40C6FB94C}" srcId="{A3CC0B19-F524-4715-9593-A8E98BE27479}" destId="{D7C0B2A2-14A3-48B0-888E-C062F62A70C0}" srcOrd="4" destOrd="0" parTransId="{A50D0B67-8C46-4BCE-9DC8-6B1976889E30}" sibTransId="{0D23915B-95A9-4318-9575-BD393B1F139E}"/>
    <dgm:cxn modelId="{4F0881AC-DF34-4148-BF91-838DB2B3D7D0}" srcId="{A3CC0B19-F524-4715-9593-A8E98BE27479}" destId="{A2677943-9647-4AD6-B8F3-D76A7D9C5F90}" srcOrd="0" destOrd="0" parTransId="{8589C9AC-DD4C-4F71-9223-700C792A316B}" sibTransId="{1B0CFBF9-A991-404C-9F4A-B220702E58D5}"/>
    <dgm:cxn modelId="{09A487B5-BD7A-4529-AA44-96C43B1B3C4D}" srcId="{A3CC0B19-F524-4715-9593-A8E98BE27479}" destId="{EF56C797-3EDB-4F9E-A718-1AE290C8915A}" srcOrd="1" destOrd="0" parTransId="{5D9B02BB-BED7-46A1-AA5E-2EC43E3B2EAB}" sibTransId="{9C8C951B-B658-4BD6-B7DC-B2957DF0498E}"/>
    <dgm:cxn modelId="{1DD512BE-9A41-4696-B6D4-5F098F8375E9}" type="presOf" srcId="{8656C18A-DF9A-4F55-802A-825D7D40A332}" destId="{9A634BD7-E547-4909-B007-5804EEDF76A4}" srcOrd="0" destOrd="0" presId="urn:microsoft.com/office/officeart/2005/8/layout/radial4"/>
    <dgm:cxn modelId="{BB8EB3C8-4B7F-467B-9722-E93F454924F6}" type="presOf" srcId="{5D9B02BB-BED7-46A1-AA5E-2EC43E3B2EAB}" destId="{C6CB6A93-A796-4CAF-98F3-C0FF6EE2D2F0}" srcOrd="0" destOrd="0" presId="urn:microsoft.com/office/officeart/2005/8/layout/radial4"/>
    <dgm:cxn modelId="{E5E367D9-015D-4388-9800-061A9D22F6B2}" type="presOf" srcId="{E17885EC-9A68-4EE0-A5DF-7C4F13359EC0}" destId="{C4869C93-66E4-4AB2-B5EE-8F86EE3602FB}" srcOrd="0" destOrd="0" presId="urn:microsoft.com/office/officeart/2005/8/layout/radial4"/>
    <dgm:cxn modelId="{7C83BCDE-7B0A-4591-B999-EF4DF916A3E9}" type="presOf" srcId="{A3CC0B19-F524-4715-9593-A8E98BE27479}" destId="{E0B82DAD-6E58-482E-B2F0-8C72D06481B5}" srcOrd="0" destOrd="0" presId="urn:microsoft.com/office/officeart/2005/8/layout/radial4"/>
    <dgm:cxn modelId="{4D55A9C5-DAE6-4651-851A-459807299A11}" type="presParOf" srcId="{59FF1173-BE96-4993-8F39-44F0D6732D91}" destId="{E0B82DAD-6E58-482E-B2F0-8C72D06481B5}" srcOrd="0" destOrd="0" presId="urn:microsoft.com/office/officeart/2005/8/layout/radial4"/>
    <dgm:cxn modelId="{ACDC934F-996B-4B74-B584-DD6DCEB53825}" type="presParOf" srcId="{59FF1173-BE96-4993-8F39-44F0D6732D91}" destId="{C17C5CFD-3A18-4BE4-87D2-AD5B9AB11215}" srcOrd="1" destOrd="0" presId="urn:microsoft.com/office/officeart/2005/8/layout/radial4"/>
    <dgm:cxn modelId="{6291059A-291D-4777-B8F6-CFAD38E62911}" type="presParOf" srcId="{59FF1173-BE96-4993-8F39-44F0D6732D91}" destId="{535B9209-1B71-49F9-81B2-A553031A1A5E}" srcOrd="2" destOrd="0" presId="urn:microsoft.com/office/officeart/2005/8/layout/radial4"/>
    <dgm:cxn modelId="{079BD206-778F-4764-B6A7-9F4AABDDE765}" type="presParOf" srcId="{59FF1173-BE96-4993-8F39-44F0D6732D91}" destId="{C6CB6A93-A796-4CAF-98F3-C0FF6EE2D2F0}" srcOrd="3" destOrd="0" presId="urn:microsoft.com/office/officeart/2005/8/layout/radial4"/>
    <dgm:cxn modelId="{71B33398-6494-4D61-B481-9478CDDE96E7}" type="presParOf" srcId="{59FF1173-BE96-4993-8F39-44F0D6732D91}" destId="{16797DFF-87DE-44C5-BAE9-854BB1881C9F}" srcOrd="4" destOrd="0" presId="urn:microsoft.com/office/officeart/2005/8/layout/radial4"/>
    <dgm:cxn modelId="{AE067395-E6E9-40CC-B21E-0ED1F412A3FA}" type="presParOf" srcId="{59FF1173-BE96-4993-8F39-44F0D6732D91}" destId="{9A634BD7-E547-4909-B007-5804EEDF76A4}" srcOrd="5" destOrd="0" presId="urn:microsoft.com/office/officeart/2005/8/layout/radial4"/>
    <dgm:cxn modelId="{9B819BDA-9FF8-4B22-9CFC-F724329AFC2D}" type="presParOf" srcId="{59FF1173-BE96-4993-8F39-44F0D6732D91}" destId="{C4869C93-66E4-4AB2-B5EE-8F86EE3602FB}" srcOrd="6" destOrd="0" presId="urn:microsoft.com/office/officeart/2005/8/layout/radial4"/>
    <dgm:cxn modelId="{A20A4BC7-94EC-47E2-9506-23FBFD295102}" type="presParOf" srcId="{59FF1173-BE96-4993-8F39-44F0D6732D91}" destId="{796CD6CB-323E-4715-9E96-D3C62794A379}" srcOrd="7" destOrd="0" presId="urn:microsoft.com/office/officeart/2005/8/layout/radial4"/>
    <dgm:cxn modelId="{360D54AD-CFEC-41A1-A3BF-A38CE69107BA}" type="presParOf" srcId="{59FF1173-BE96-4993-8F39-44F0D6732D91}" destId="{9B657629-ADCF-464C-A86A-604195DCC224}" srcOrd="8" destOrd="0" presId="urn:microsoft.com/office/officeart/2005/8/layout/radial4"/>
    <dgm:cxn modelId="{744FF3BE-9680-4092-B1B3-D06D187628F0}" type="presParOf" srcId="{59FF1173-BE96-4993-8F39-44F0D6732D91}" destId="{910159CD-0EC3-4173-B711-44728B81D34F}" srcOrd="9" destOrd="0" presId="urn:microsoft.com/office/officeart/2005/8/layout/radial4"/>
    <dgm:cxn modelId="{BADF2D2B-9701-4C57-8C79-384B9741A391}" type="presParOf" srcId="{59FF1173-BE96-4993-8F39-44F0D6732D91}" destId="{47F4BAE6-CD43-4233-AA25-6BC113D61F04}" srcOrd="10" destOrd="0" presId="urn:microsoft.com/office/officeart/2005/8/layout/radial4"/>
  </dgm:cxnLst>
  <dgm:bg/>
  <dgm:whole>
    <a:ln>
      <a:solidFill>
        <a:srgbClr val="404F64"/>
      </a:solidFill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69A57D-7F29-463A-B3D2-CF2C893F458B}" type="doc">
      <dgm:prSet loTypeId="urn:microsoft.com/office/officeart/2005/8/layout/radial4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A3CC0B19-F524-4715-9593-A8E98BE27479}">
      <dgm:prSet phldrT="[文本]"/>
      <dgm:spPr/>
      <dgm:t>
        <a:bodyPr/>
        <a:lstStyle/>
        <a:p>
          <a:pPr>
            <a:spcAft>
              <a:spcPts val="0"/>
            </a:spcAft>
          </a:pPr>
          <a:r>
            <a:rPr lang="zh-CN" altLang="en-US" dirty="0"/>
            <a:t>公共</a:t>
          </a:r>
          <a:endParaRPr lang="en-US" altLang="zh-CN" dirty="0"/>
        </a:p>
        <a:p>
          <a:pPr>
            <a:spcAft>
              <a:spcPct val="35000"/>
            </a:spcAft>
          </a:pPr>
          <a:r>
            <a:rPr lang="zh-CN" altLang="en-US" dirty="0"/>
            <a:t>政策</a:t>
          </a:r>
        </a:p>
      </dgm:t>
    </dgm:pt>
    <dgm:pt modelId="{C6638CC5-FA89-4091-A76F-1E641CB0C48A}" type="parTrans" cxnId="{4F735D92-E310-4930-9A07-395048798B65}">
      <dgm:prSet/>
      <dgm:spPr/>
      <dgm:t>
        <a:bodyPr/>
        <a:lstStyle/>
        <a:p>
          <a:endParaRPr lang="zh-CN" altLang="en-US"/>
        </a:p>
      </dgm:t>
    </dgm:pt>
    <dgm:pt modelId="{74D7198C-9F9F-421F-BD98-DEF55FFA9DD8}" type="sibTrans" cxnId="{4F735D92-E310-4930-9A07-395048798B65}">
      <dgm:prSet/>
      <dgm:spPr/>
      <dgm:t>
        <a:bodyPr/>
        <a:lstStyle/>
        <a:p>
          <a:endParaRPr lang="zh-CN" altLang="en-US"/>
        </a:p>
      </dgm:t>
    </dgm:pt>
    <dgm:pt modelId="{A2677943-9647-4AD6-B8F3-D76A7D9C5F90}">
      <dgm:prSet phldrT="[文本]"/>
      <dgm:spPr/>
      <dgm:t>
        <a:bodyPr/>
        <a:lstStyle/>
        <a:p>
          <a:r>
            <a:rPr lang="zh-CN" altLang="en-US" dirty="0"/>
            <a:t>自然地理环境</a:t>
          </a:r>
          <a:r>
            <a:rPr lang="en-US" altLang="zh-CN" dirty="0"/>
            <a:t>—</a:t>
          </a:r>
          <a:r>
            <a:rPr lang="zh-CN" altLang="en-US" dirty="0"/>
            <a:t>前提</a:t>
          </a:r>
        </a:p>
      </dgm:t>
    </dgm:pt>
    <dgm:pt modelId="{8589C9AC-DD4C-4F71-9223-700C792A316B}" type="parTrans" cxnId="{4F0881AC-DF34-4148-BF91-838DB2B3D7D0}">
      <dgm:prSet/>
      <dgm:spPr/>
      <dgm:t>
        <a:bodyPr/>
        <a:lstStyle/>
        <a:p>
          <a:endParaRPr lang="zh-CN" altLang="en-US"/>
        </a:p>
      </dgm:t>
    </dgm:pt>
    <dgm:pt modelId="{1B0CFBF9-A991-404C-9F4A-B220702E58D5}" type="sibTrans" cxnId="{4F0881AC-DF34-4148-BF91-838DB2B3D7D0}">
      <dgm:prSet/>
      <dgm:spPr/>
      <dgm:t>
        <a:bodyPr/>
        <a:lstStyle/>
        <a:p>
          <a:endParaRPr lang="zh-CN" altLang="en-US"/>
        </a:p>
      </dgm:t>
    </dgm:pt>
    <dgm:pt modelId="{EF56C797-3EDB-4F9E-A718-1AE290C8915A}">
      <dgm:prSet phldrT="[文本]"/>
      <dgm:spPr/>
      <dgm:t>
        <a:bodyPr/>
        <a:lstStyle/>
        <a:p>
          <a:r>
            <a:rPr lang="zh-CN" altLang="en-US" dirty="0"/>
            <a:t>经济社会环境</a:t>
          </a:r>
          <a:r>
            <a:rPr lang="en-US" altLang="zh-CN" dirty="0"/>
            <a:t>—</a:t>
          </a:r>
          <a:r>
            <a:rPr lang="zh-CN" altLang="en-US" dirty="0"/>
            <a:t>基础</a:t>
          </a:r>
        </a:p>
      </dgm:t>
    </dgm:pt>
    <dgm:pt modelId="{5D9B02BB-BED7-46A1-AA5E-2EC43E3B2EAB}" type="parTrans" cxnId="{09A487B5-BD7A-4529-AA44-96C43B1B3C4D}">
      <dgm:prSet/>
      <dgm:spPr/>
      <dgm:t>
        <a:bodyPr/>
        <a:lstStyle/>
        <a:p>
          <a:endParaRPr lang="zh-CN" altLang="en-US"/>
        </a:p>
      </dgm:t>
    </dgm:pt>
    <dgm:pt modelId="{9C8C951B-B658-4BD6-B7DC-B2957DF0498E}" type="sibTrans" cxnId="{09A487B5-BD7A-4529-AA44-96C43B1B3C4D}">
      <dgm:prSet/>
      <dgm:spPr/>
      <dgm:t>
        <a:bodyPr/>
        <a:lstStyle/>
        <a:p>
          <a:endParaRPr lang="zh-CN" altLang="en-US"/>
        </a:p>
      </dgm:t>
    </dgm:pt>
    <dgm:pt modelId="{E17885EC-9A68-4EE0-A5DF-7C4F13359EC0}">
      <dgm:prSet phldrT="[文本]"/>
      <dgm:spPr/>
      <dgm:t>
        <a:bodyPr/>
        <a:lstStyle/>
        <a:p>
          <a:r>
            <a:rPr lang="zh-CN" altLang="en-US" dirty="0"/>
            <a:t>政治法律环境</a:t>
          </a:r>
          <a:r>
            <a:rPr lang="en-US" altLang="zh-CN" dirty="0"/>
            <a:t>--</a:t>
          </a:r>
          <a:r>
            <a:rPr lang="zh-CN" altLang="en-US" dirty="0"/>
            <a:t>直接影响</a:t>
          </a:r>
        </a:p>
      </dgm:t>
    </dgm:pt>
    <dgm:pt modelId="{8656C18A-DF9A-4F55-802A-825D7D40A332}" type="parTrans" cxnId="{BBDA5527-272E-4176-85E6-76AC279D1756}">
      <dgm:prSet/>
      <dgm:spPr/>
      <dgm:t>
        <a:bodyPr/>
        <a:lstStyle/>
        <a:p>
          <a:endParaRPr lang="zh-CN" altLang="en-US"/>
        </a:p>
      </dgm:t>
    </dgm:pt>
    <dgm:pt modelId="{6E38F2F3-7804-437E-A2B7-3C5BAD6B465C}" type="sibTrans" cxnId="{BBDA5527-272E-4176-85E6-76AC279D1756}">
      <dgm:prSet/>
      <dgm:spPr/>
      <dgm:t>
        <a:bodyPr/>
        <a:lstStyle/>
        <a:p>
          <a:endParaRPr lang="zh-CN" altLang="en-US"/>
        </a:p>
      </dgm:t>
    </dgm:pt>
    <dgm:pt modelId="{65164EC1-3BFB-469C-98EB-1DCA41F9CFD0}">
      <dgm:prSet phldrT="[文本]"/>
      <dgm:spPr/>
      <dgm:t>
        <a:bodyPr/>
        <a:lstStyle/>
        <a:p>
          <a:r>
            <a:rPr lang="zh-CN" altLang="en-US" dirty="0"/>
            <a:t>文化环境</a:t>
          </a:r>
          <a:r>
            <a:rPr lang="en-US" altLang="zh-CN" dirty="0"/>
            <a:t>—</a:t>
          </a:r>
          <a:r>
            <a:rPr lang="zh-CN" altLang="en-US" dirty="0"/>
            <a:t>智力支持和评估依据</a:t>
          </a:r>
        </a:p>
      </dgm:t>
    </dgm:pt>
    <dgm:pt modelId="{DD15F928-2ADA-4C5F-AC62-C98E6B1A491C}" type="parTrans" cxnId="{FE0A8740-CE86-4667-B1F6-2356F37D15E7}">
      <dgm:prSet/>
      <dgm:spPr/>
      <dgm:t>
        <a:bodyPr/>
        <a:lstStyle/>
        <a:p>
          <a:endParaRPr lang="zh-CN" altLang="en-US"/>
        </a:p>
      </dgm:t>
    </dgm:pt>
    <dgm:pt modelId="{B325FF05-A18E-4654-A80E-3ACB9E4CBB45}" type="sibTrans" cxnId="{FE0A8740-CE86-4667-B1F6-2356F37D15E7}">
      <dgm:prSet/>
      <dgm:spPr/>
      <dgm:t>
        <a:bodyPr/>
        <a:lstStyle/>
        <a:p>
          <a:endParaRPr lang="zh-CN" altLang="en-US"/>
        </a:p>
      </dgm:t>
    </dgm:pt>
    <dgm:pt modelId="{D7C0B2A2-14A3-48B0-888E-C062F62A70C0}">
      <dgm:prSet phldrT="[文本]"/>
      <dgm:spPr/>
      <dgm:t>
        <a:bodyPr/>
        <a:lstStyle/>
        <a:p>
          <a:r>
            <a:rPr lang="zh-CN" altLang="en-US" dirty="0"/>
            <a:t>国际政策环境</a:t>
          </a:r>
          <a:r>
            <a:rPr lang="en-US" altLang="zh-CN" dirty="0"/>
            <a:t>—</a:t>
          </a:r>
          <a:r>
            <a:rPr lang="zh-CN" altLang="en-US" dirty="0"/>
            <a:t>机遇和挑战</a:t>
          </a:r>
        </a:p>
      </dgm:t>
    </dgm:pt>
    <dgm:pt modelId="{A50D0B67-8C46-4BCE-9DC8-6B1976889E30}" type="parTrans" cxnId="{B68393A9-4B33-41A7-8A2B-58A40C6FB94C}">
      <dgm:prSet/>
      <dgm:spPr/>
      <dgm:t>
        <a:bodyPr/>
        <a:lstStyle/>
        <a:p>
          <a:endParaRPr lang="zh-CN" altLang="en-US"/>
        </a:p>
      </dgm:t>
    </dgm:pt>
    <dgm:pt modelId="{0D23915B-95A9-4318-9575-BD393B1F139E}" type="sibTrans" cxnId="{B68393A9-4B33-41A7-8A2B-58A40C6FB94C}">
      <dgm:prSet/>
      <dgm:spPr/>
      <dgm:t>
        <a:bodyPr/>
        <a:lstStyle/>
        <a:p>
          <a:endParaRPr lang="zh-CN" altLang="en-US"/>
        </a:p>
      </dgm:t>
    </dgm:pt>
    <dgm:pt modelId="{59FF1173-BE96-4993-8F39-44F0D6732D91}" type="pres">
      <dgm:prSet presAssocID="{F869A57D-7F29-463A-B3D2-CF2C893F458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0B82DAD-6E58-482E-B2F0-8C72D06481B5}" type="pres">
      <dgm:prSet presAssocID="{A3CC0B19-F524-4715-9593-A8E98BE27479}" presName="centerShape" presStyleLbl="node0" presStyleIdx="0" presStyleCnt="1"/>
      <dgm:spPr/>
    </dgm:pt>
    <dgm:pt modelId="{C17C5CFD-3A18-4BE4-87D2-AD5B9AB11215}" type="pres">
      <dgm:prSet presAssocID="{8589C9AC-DD4C-4F71-9223-700C792A316B}" presName="parTrans" presStyleLbl="bgSibTrans2D1" presStyleIdx="0" presStyleCnt="5"/>
      <dgm:spPr/>
    </dgm:pt>
    <dgm:pt modelId="{535B9209-1B71-49F9-81B2-A553031A1A5E}" type="pres">
      <dgm:prSet presAssocID="{A2677943-9647-4AD6-B8F3-D76A7D9C5F90}" presName="node" presStyleLbl="node1" presStyleIdx="0" presStyleCnt="5">
        <dgm:presLayoutVars>
          <dgm:bulletEnabled val="1"/>
        </dgm:presLayoutVars>
      </dgm:prSet>
      <dgm:spPr/>
    </dgm:pt>
    <dgm:pt modelId="{C6CB6A93-A796-4CAF-98F3-C0FF6EE2D2F0}" type="pres">
      <dgm:prSet presAssocID="{5D9B02BB-BED7-46A1-AA5E-2EC43E3B2EAB}" presName="parTrans" presStyleLbl="bgSibTrans2D1" presStyleIdx="1" presStyleCnt="5"/>
      <dgm:spPr/>
    </dgm:pt>
    <dgm:pt modelId="{16797DFF-87DE-44C5-BAE9-854BB1881C9F}" type="pres">
      <dgm:prSet presAssocID="{EF56C797-3EDB-4F9E-A718-1AE290C8915A}" presName="node" presStyleLbl="node1" presStyleIdx="1" presStyleCnt="5">
        <dgm:presLayoutVars>
          <dgm:bulletEnabled val="1"/>
        </dgm:presLayoutVars>
      </dgm:prSet>
      <dgm:spPr/>
    </dgm:pt>
    <dgm:pt modelId="{9A634BD7-E547-4909-B007-5804EEDF76A4}" type="pres">
      <dgm:prSet presAssocID="{8656C18A-DF9A-4F55-802A-825D7D40A332}" presName="parTrans" presStyleLbl="bgSibTrans2D1" presStyleIdx="2" presStyleCnt="5"/>
      <dgm:spPr/>
    </dgm:pt>
    <dgm:pt modelId="{C4869C93-66E4-4AB2-B5EE-8F86EE3602FB}" type="pres">
      <dgm:prSet presAssocID="{E17885EC-9A68-4EE0-A5DF-7C4F13359EC0}" presName="node" presStyleLbl="node1" presStyleIdx="2" presStyleCnt="5">
        <dgm:presLayoutVars>
          <dgm:bulletEnabled val="1"/>
        </dgm:presLayoutVars>
      </dgm:prSet>
      <dgm:spPr/>
    </dgm:pt>
    <dgm:pt modelId="{796CD6CB-323E-4715-9E96-D3C62794A379}" type="pres">
      <dgm:prSet presAssocID="{DD15F928-2ADA-4C5F-AC62-C98E6B1A491C}" presName="parTrans" presStyleLbl="bgSibTrans2D1" presStyleIdx="3" presStyleCnt="5"/>
      <dgm:spPr/>
    </dgm:pt>
    <dgm:pt modelId="{9B657629-ADCF-464C-A86A-604195DCC224}" type="pres">
      <dgm:prSet presAssocID="{65164EC1-3BFB-469C-98EB-1DCA41F9CFD0}" presName="node" presStyleLbl="node1" presStyleIdx="3" presStyleCnt="5">
        <dgm:presLayoutVars>
          <dgm:bulletEnabled val="1"/>
        </dgm:presLayoutVars>
      </dgm:prSet>
      <dgm:spPr/>
    </dgm:pt>
    <dgm:pt modelId="{910159CD-0EC3-4173-B711-44728B81D34F}" type="pres">
      <dgm:prSet presAssocID="{A50D0B67-8C46-4BCE-9DC8-6B1976889E30}" presName="parTrans" presStyleLbl="bgSibTrans2D1" presStyleIdx="4" presStyleCnt="5"/>
      <dgm:spPr/>
    </dgm:pt>
    <dgm:pt modelId="{47F4BAE6-CD43-4233-AA25-6BC113D61F04}" type="pres">
      <dgm:prSet presAssocID="{D7C0B2A2-14A3-48B0-888E-C062F62A70C0}" presName="node" presStyleLbl="node1" presStyleIdx="4" presStyleCnt="5">
        <dgm:presLayoutVars>
          <dgm:bulletEnabled val="1"/>
        </dgm:presLayoutVars>
      </dgm:prSet>
      <dgm:spPr/>
    </dgm:pt>
  </dgm:ptLst>
  <dgm:cxnLst>
    <dgm:cxn modelId="{E9B5A308-6EB6-484D-984A-9548036B0175}" type="presOf" srcId="{8589C9AC-DD4C-4F71-9223-700C792A316B}" destId="{C17C5CFD-3A18-4BE4-87D2-AD5B9AB11215}" srcOrd="0" destOrd="0" presId="urn:microsoft.com/office/officeart/2005/8/layout/radial4"/>
    <dgm:cxn modelId="{BBDA5527-272E-4176-85E6-76AC279D1756}" srcId="{A3CC0B19-F524-4715-9593-A8E98BE27479}" destId="{E17885EC-9A68-4EE0-A5DF-7C4F13359EC0}" srcOrd="2" destOrd="0" parTransId="{8656C18A-DF9A-4F55-802A-825D7D40A332}" sibTransId="{6E38F2F3-7804-437E-A2B7-3C5BAD6B465C}"/>
    <dgm:cxn modelId="{053EE22B-1A63-4045-B7C6-250DDD6CF211}" type="presOf" srcId="{F869A57D-7F29-463A-B3D2-CF2C893F458B}" destId="{59FF1173-BE96-4993-8F39-44F0D6732D91}" srcOrd="0" destOrd="0" presId="urn:microsoft.com/office/officeart/2005/8/layout/radial4"/>
    <dgm:cxn modelId="{FE0A8740-CE86-4667-B1F6-2356F37D15E7}" srcId="{A3CC0B19-F524-4715-9593-A8E98BE27479}" destId="{65164EC1-3BFB-469C-98EB-1DCA41F9CFD0}" srcOrd="3" destOrd="0" parTransId="{DD15F928-2ADA-4C5F-AC62-C98E6B1A491C}" sibTransId="{B325FF05-A18E-4654-A80E-3ACB9E4CBB45}"/>
    <dgm:cxn modelId="{69F76842-C41C-4413-8E03-FC62DF7417EC}" type="presOf" srcId="{DD15F928-2ADA-4C5F-AC62-C98E6B1A491C}" destId="{796CD6CB-323E-4715-9E96-D3C62794A379}" srcOrd="0" destOrd="0" presId="urn:microsoft.com/office/officeart/2005/8/layout/radial4"/>
    <dgm:cxn modelId="{F544AF6A-0F8D-4DCF-99D9-F01574B6E804}" type="presOf" srcId="{A50D0B67-8C46-4BCE-9DC8-6B1976889E30}" destId="{910159CD-0EC3-4173-B711-44728B81D34F}" srcOrd="0" destOrd="0" presId="urn:microsoft.com/office/officeart/2005/8/layout/radial4"/>
    <dgm:cxn modelId="{83DAF775-85D7-4A93-885B-97D1CB898D4E}" type="presOf" srcId="{EF56C797-3EDB-4F9E-A718-1AE290C8915A}" destId="{16797DFF-87DE-44C5-BAE9-854BB1881C9F}" srcOrd="0" destOrd="0" presId="urn:microsoft.com/office/officeart/2005/8/layout/radial4"/>
    <dgm:cxn modelId="{7748908D-7E46-4C29-943B-33DB7F6A2637}" type="presOf" srcId="{A2677943-9647-4AD6-B8F3-D76A7D9C5F90}" destId="{535B9209-1B71-49F9-81B2-A553031A1A5E}" srcOrd="0" destOrd="0" presId="urn:microsoft.com/office/officeart/2005/8/layout/radial4"/>
    <dgm:cxn modelId="{4F735D92-E310-4930-9A07-395048798B65}" srcId="{F869A57D-7F29-463A-B3D2-CF2C893F458B}" destId="{A3CC0B19-F524-4715-9593-A8E98BE27479}" srcOrd="0" destOrd="0" parTransId="{C6638CC5-FA89-4091-A76F-1E641CB0C48A}" sibTransId="{74D7198C-9F9F-421F-BD98-DEF55FFA9DD8}"/>
    <dgm:cxn modelId="{66CA9E96-6E64-4941-820F-EBFB65B85ED2}" type="presOf" srcId="{65164EC1-3BFB-469C-98EB-1DCA41F9CFD0}" destId="{9B657629-ADCF-464C-A86A-604195DCC224}" srcOrd="0" destOrd="0" presId="urn:microsoft.com/office/officeart/2005/8/layout/radial4"/>
    <dgm:cxn modelId="{440E2CA7-863C-410B-9F16-9BF36001313F}" type="presOf" srcId="{D7C0B2A2-14A3-48B0-888E-C062F62A70C0}" destId="{47F4BAE6-CD43-4233-AA25-6BC113D61F04}" srcOrd="0" destOrd="0" presId="urn:microsoft.com/office/officeart/2005/8/layout/radial4"/>
    <dgm:cxn modelId="{B68393A9-4B33-41A7-8A2B-58A40C6FB94C}" srcId="{A3CC0B19-F524-4715-9593-A8E98BE27479}" destId="{D7C0B2A2-14A3-48B0-888E-C062F62A70C0}" srcOrd="4" destOrd="0" parTransId="{A50D0B67-8C46-4BCE-9DC8-6B1976889E30}" sibTransId="{0D23915B-95A9-4318-9575-BD393B1F139E}"/>
    <dgm:cxn modelId="{4F0881AC-DF34-4148-BF91-838DB2B3D7D0}" srcId="{A3CC0B19-F524-4715-9593-A8E98BE27479}" destId="{A2677943-9647-4AD6-B8F3-D76A7D9C5F90}" srcOrd="0" destOrd="0" parTransId="{8589C9AC-DD4C-4F71-9223-700C792A316B}" sibTransId="{1B0CFBF9-A991-404C-9F4A-B220702E58D5}"/>
    <dgm:cxn modelId="{09A487B5-BD7A-4529-AA44-96C43B1B3C4D}" srcId="{A3CC0B19-F524-4715-9593-A8E98BE27479}" destId="{EF56C797-3EDB-4F9E-A718-1AE290C8915A}" srcOrd="1" destOrd="0" parTransId="{5D9B02BB-BED7-46A1-AA5E-2EC43E3B2EAB}" sibTransId="{9C8C951B-B658-4BD6-B7DC-B2957DF0498E}"/>
    <dgm:cxn modelId="{1DD512BE-9A41-4696-B6D4-5F098F8375E9}" type="presOf" srcId="{8656C18A-DF9A-4F55-802A-825D7D40A332}" destId="{9A634BD7-E547-4909-B007-5804EEDF76A4}" srcOrd="0" destOrd="0" presId="urn:microsoft.com/office/officeart/2005/8/layout/radial4"/>
    <dgm:cxn modelId="{BB8EB3C8-4B7F-467B-9722-E93F454924F6}" type="presOf" srcId="{5D9B02BB-BED7-46A1-AA5E-2EC43E3B2EAB}" destId="{C6CB6A93-A796-4CAF-98F3-C0FF6EE2D2F0}" srcOrd="0" destOrd="0" presId="urn:microsoft.com/office/officeart/2005/8/layout/radial4"/>
    <dgm:cxn modelId="{E5E367D9-015D-4388-9800-061A9D22F6B2}" type="presOf" srcId="{E17885EC-9A68-4EE0-A5DF-7C4F13359EC0}" destId="{C4869C93-66E4-4AB2-B5EE-8F86EE3602FB}" srcOrd="0" destOrd="0" presId="urn:microsoft.com/office/officeart/2005/8/layout/radial4"/>
    <dgm:cxn modelId="{7C83BCDE-7B0A-4591-B999-EF4DF916A3E9}" type="presOf" srcId="{A3CC0B19-F524-4715-9593-A8E98BE27479}" destId="{E0B82DAD-6E58-482E-B2F0-8C72D06481B5}" srcOrd="0" destOrd="0" presId="urn:microsoft.com/office/officeart/2005/8/layout/radial4"/>
    <dgm:cxn modelId="{4D55A9C5-DAE6-4651-851A-459807299A11}" type="presParOf" srcId="{59FF1173-BE96-4993-8F39-44F0D6732D91}" destId="{E0B82DAD-6E58-482E-B2F0-8C72D06481B5}" srcOrd="0" destOrd="0" presId="urn:microsoft.com/office/officeart/2005/8/layout/radial4"/>
    <dgm:cxn modelId="{ACDC934F-996B-4B74-B584-DD6DCEB53825}" type="presParOf" srcId="{59FF1173-BE96-4993-8F39-44F0D6732D91}" destId="{C17C5CFD-3A18-4BE4-87D2-AD5B9AB11215}" srcOrd="1" destOrd="0" presId="urn:microsoft.com/office/officeart/2005/8/layout/radial4"/>
    <dgm:cxn modelId="{6291059A-291D-4777-B8F6-CFAD38E62911}" type="presParOf" srcId="{59FF1173-BE96-4993-8F39-44F0D6732D91}" destId="{535B9209-1B71-49F9-81B2-A553031A1A5E}" srcOrd="2" destOrd="0" presId="urn:microsoft.com/office/officeart/2005/8/layout/radial4"/>
    <dgm:cxn modelId="{079BD206-778F-4764-B6A7-9F4AABDDE765}" type="presParOf" srcId="{59FF1173-BE96-4993-8F39-44F0D6732D91}" destId="{C6CB6A93-A796-4CAF-98F3-C0FF6EE2D2F0}" srcOrd="3" destOrd="0" presId="urn:microsoft.com/office/officeart/2005/8/layout/radial4"/>
    <dgm:cxn modelId="{71B33398-6494-4D61-B481-9478CDDE96E7}" type="presParOf" srcId="{59FF1173-BE96-4993-8F39-44F0D6732D91}" destId="{16797DFF-87DE-44C5-BAE9-854BB1881C9F}" srcOrd="4" destOrd="0" presId="urn:microsoft.com/office/officeart/2005/8/layout/radial4"/>
    <dgm:cxn modelId="{AE067395-E6E9-40CC-B21E-0ED1F412A3FA}" type="presParOf" srcId="{59FF1173-BE96-4993-8F39-44F0D6732D91}" destId="{9A634BD7-E547-4909-B007-5804EEDF76A4}" srcOrd="5" destOrd="0" presId="urn:microsoft.com/office/officeart/2005/8/layout/radial4"/>
    <dgm:cxn modelId="{9B819BDA-9FF8-4B22-9CFC-F724329AFC2D}" type="presParOf" srcId="{59FF1173-BE96-4993-8F39-44F0D6732D91}" destId="{C4869C93-66E4-4AB2-B5EE-8F86EE3602FB}" srcOrd="6" destOrd="0" presId="urn:microsoft.com/office/officeart/2005/8/layout/radial4"/>
    <dgm:cxn modelId="{A20A4BC7-94EC-47E2-9506-23FBFD295102}" type="presParOf" srcId="{59FF1173-BE96-4993-8F39-44F0D6732D91}" destId="{796CD6CB-323E-4715-9E96-D3C62794A379}" srcOrd="7" destOrd="0" presId="urn:microsoft.com/office/officeart/2005/8/layout/radial4"/>
    <dgm:cxn modelId="{360D54AD-CFEC-41A1-A3BF-A38CE69107BA}" type="presParOf" srcId="{59FF1173-BE96-4993-8F39-44F0D6732D91}" destId="{9B657629-ADCF-464C-A86A-604195DCC224}" srcOrd="8" destOrd="0" presId="urn:microsoft.com/office/officeart/2005/8/layout/radial4"/>
    <dgm:cxn modelId="{744FF3BE-9680-4092-B1B3-D06D187628F0}" type="presParOf" srcId="{59FF1173-BE96-4993-8F39-44F0D6732D91}" destId="{910159CD-0EC3-4173-B711-44728B81D34F}" srcOrd="9" destOrd="0" presId="urn:microsoft.com/office/officeart/2005/8/layout/radial4"/>
    <dgm:cxn modelId="{BADF2D2B-9701-4C57-8C79-384B9741A391}" type="presParOf" srcId="{59FF1173-BE96-4993-8F39-44F0D6732D91}" destId="{47F4BAE6-CD43-4233-AA25-6BC113D61F04}" srcOrd="10" destOrd="0" presId="urn:microsoft.com/office/officeart/2005/8/layout/radial4"/>
  </dgm:cxnLst>
  <dgm:bg/>
  <dgm:whole>
    <a:ln>
      <a:solidFill>
        <a:srgbClr val="404F64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4274B5-FB08-40B0-9AF9-77109B3ABAA2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B03F6211-2588-40A3-A43F-45BD9744D936}">
      <dgm:prSet phldrT="[文本]"/>
      <dgm:spPr/>
      <dgm:t>
        <a:bodyPr/>
        <a:lstStyle/>
        <a:p>
          <a:r>
            <a:rPr lang="zh-CN" altLang="en-US" dirty="0"/>
            <a:t>问题构建</a:t>
          </a:r>
        </a:p>
      </dgm:t>
    </dgm:pt>
    <dgm:pt modelId="{47AE8316-3F97-4095-9030-AEDFA1911358}" type="parTrans" cxnId="{541007A7-6878-470A-89F1-84AC8B439E9F}">
      <dgm:prSet/>
      <dgm:spPr/>
      <dgm:t>
        <a:bodyPr/>
        <a:lstStyle/>
        <a:p>
          <a:endParaRPr lang="zh-CN" altLang="en-US"/>
        </a:p>
      </dgm:t>
    </dgm:pt>
    <dgm:pt modelId="{82E10864-B125-4899-9583-9535DD0CAC47}" type="sibTrans" cxnId="{541007A7-6878-470A-89F1-84AC8B439E9F}">
      <dgm:prSet/>
      <dgm:spPr/>
      <dgm:t>
        <a:bodyPr/>
        <a:lstStyle/>
        <a:p>
          <a:endParaRPr lang="zh-CN" altLang="en-US"/>
        </a:p>
      </dgm:t>
    </dgm:pt>
    <dgm:pt modelId="{81D8D9D5-67DC-431E-8DB2-2E6C485BF2F3}">
      <dgm:prSet phldrT="[文本]"/>
      <dgm:spPr/>
      <dgm:t>
        <a:bodyPr/>
        <a:lstStyle/>
        <a:p>
          <a:r>
            <a:rPr lang="zh-CN" altLang="en-US" dirty="0"/>
            <a:t>政策制定</a:t>
          </a:r>
        </a:p>
      </dgm:t>
    </dgm:pt>
    <dgm:pt modelId="{7C571E56-EDBF-4FD1-8F38-AF08F8875752}" type="parTrans" cxnId="{79C9DE81-DD62-4EAA-95B9-9196F405BFAA}">
      <dgm:prSet/>
      <dgm:spPr/>
      <dgm:t>
        <a:bodyPr/>
        <a:lstStyle/>
        <a:p>
          <a:endParaRPr lang="zh-CN" altLang="en-US"/>
        </a:p>
      </dgm:t>
    </dgm:pt>
    <dgm:pt modelId="{62206176-4C1E-4708-967B-98DEB59AD10F}" type="sibTrans" cxnId="{79C9DE81-DD62-4EAA-95B9-9196F405BFAA}">
      <dgm:prSet/>
      <dgm:spPr/>
      <dgm:t>
        <a:bodyPr/>
        <a:lstStyle/>
        <a:p>
          <a:endParaRPr lang="zh-CN" altLang="en-US"/>
        </a:p>
      </dgm:t>
    </dgm:pt>
    <dgm:pt modelId="{68BC13C8-2C85-4B19-A703-8D220D1F19AC}">
      <dgm:prSet phldrT="[文本]"/>
      <dgm:spPr/>
      <dgm:t>
        <a:bodyPr/>
        <a:lstStyle/>
        <a:p>
          <a:r>
            <a:rPr lang="zh-CN" altLang="en-US" dirty="0"/>
            <a:t>政策执行</a:t>
          </a:r>
        </a:p>
      </dgm:t>
    </dgm:pt>
    <dgm:pt modelId="{001C6929-892C-4684-B9F1-0D4C1295AC14}" type="parTrans" cxnId="{51DED184-D1A1-4FEB-8426-EE520F584B02}">
      <dgm:prSet/>
      <dgm:spPr/>
      <dgm:t>
        <a:bodyPr/>
        <a:lstStyle/>
        <a:p>
          <a:endParaRPr lang="zh-CN" altLang="en-US"/>
        </a:p>
      </dgm:t>
    </dgm:pt>
    <dgm:pt modelId="{E1F4455E-3052-4090-AC75-D7150ADB2AF3}" type="sibTrans" cxnId="{51DED184-D1A1-4FEB-8426-EE520F584B02}">
      <dgm:prSet/>
      <dgm:spPr/>
      <dgm:t>
        <a:bodyPr/>
        <a:lstStyle/>
        <a:p>
          <a:endParaRPr lang="zh-CN" altLang="en-US"/>
        </a:p>
      </dgm:t>
    </dgm:pt>
    <dgm:pt modelId="{85058F11-79C3-469F-B2EF-91893B010CA3}">
      <dgm:prSet phldrT="[文本]"/>
      <dgm:spPr/>
      <dgm:t>
        <a:bodyPr/>
        <a:lstStyle/>
        <a:p>
          <a:r>
            <a:rPr lang="zh-CN" altLang="en-US" dirty="0"/>
            <a:t>政策评估</a:t>
          </a:r>
        </a:p>
      </dgm:t>
    </dgm:pt>
    <dgm:pt modelId="{84299857-805F-48EC-A779-436F85055754}" type="parTrans" cxnId="{6BC64CD1-E56A-45EA-9949-0FF8523E6B60}">
      <dgm:prSet/>
      <dgm:spPr/>
      <dgm:t>
        <a:bodyPr/>
        <a:lstStyle/>
        <a:p>
          <a:endParaRPr lang="zh-CN" altLang="en-US"/>
        </a:p>
      </dgm:t>
    </dgm:pt>
    <dgm:pt modelId="{1C23213A-8BC3-468B-BF5E-A8D3376054E9}" type="sibTrans" cxnId="{6BC64CD1-E56A-45EA-9949-0FF8523E6B60}">
      <dgm:prSet/>
      <dgm:spPr/>
      <dgm:t>
        <a:bodyPr/>
        <a:lstStyle/>
        <a:p>
          <a:endParaRPr lang="zh-CN" altLang="en-US"/>
        </a:p>
      </dgm:t>
    </dgm:pt>
    <dgm:pt modelId="{F747D644-1765-417D-8612-23CDCF145712}" type="pres">
      <dgm:prSet presAssocID="{854274B5-FB08-40B0-9AF9-77109B3ABAA2}" presName="Name0" presStyleCnt="0">
        <dgm:presLayoutVars>
          <dgm:dir/>
          <dgm:animLvl val="lvl"/>
          <dgm:resizeHandles val="exact"/>
        </dgm:presLayoutVars>
      </dgm:prSet>
      <dgm:spPr/>
    </dgm:pt>
    <dgm:pt modelId="{C48477CD-F922-4E53-88FE-3372B1A64681}" type="pres">
      <dgm:prSet presAssocID="{B03F6211-2588-40A3-A43F-45BD9744D93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4D7AF57-59F9-4078-95B1-360F644E4F8D}" type="pres">
      <dgm:prSet presAssocID="{82E10864-B125-4899-9583-9535DD0CAC47}" presName="parTxOnlySpace" presStyleCnt="0"/>
      <dgm:spPr/>
    </dgm:pt>
    <dgm:pt modelId="{5CF59972-1808-49AC-80D9-11DDBF23F00C}" type="pres">
      <dgm:prSet presAssocID="{81D8D9D5-67DC-431E-8DB2-2E6C485BF2F3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E5F5F72-0A35-4D4D-8678-0A3D3539DFB3}" type="pres">
      <dgm:prSet presAssocID="{62206176-4C1E-4708-967B-98DEB59AD10F}" presName="parTxOnlySpace" presStyleCnt="0"/>
      <dgm:spPr/>
    </dgm:pt>
    <dgm:pt modelId="{ED3B0FFD-7DD7-4801-B37C-2D70A6F512D1}" type="pres">
      <dgm:prSet presAssocID="{68BC13C8-2C85-4B19-A703-8D220D1F19AC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0D8EDC5-ED81-4087-8589-768B8B9091AD}" type="pres">
      <dgm:prSet presAssocID="{E1F4455E-3052-4090-AC75-D7150ADB2AF3}" presName="parTxOnlySpace" presStyleCnt="0"/>
      <dgm:spPr/>
    </dgm:pt>
    <dgm:pt modelId="{BD20DECC-BBDE-4A76-9771-921AE79CF447}" type="pres">
      <dgm:prSet presAssocID="{85058F11-79C3-469F-B2EF-91893B010CA3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2989413-7445-4F52-A69F-1248E67B4673}" type="presOf" srcId="{B03F6211-2588-40A3-A43F-45BD9744D936}" destId="{C48477CD-F922-4E53-88FE-3372B1A64681}" srcOrd="0" destOrd="0" presId="urn:microsoft.com/office/officeart/2005/8/layout/chevron1"/>
    <dgm:cxn modelId="{B488142F-934D-411B-B595-87ACF4499D5D}" type="presOf" srcId="{854274B5-FB08-40B0-9AF9-77109B3ABAA2}" destId="{F747D644-1765-417D-8612-23CDCF145712}" srcOrd="0" destOrd="0" presId="urn:microsoft.com/office/officeart/2005/8/layout/chevron1"/>
    <dgm:cxn modelId="{C2F1B54E-0D7F-432B-8073-0B2422A80600}" type="presOf" srcId="{85058F11-79C3-469F-B2EF-91893B010CA3}" destId="{BD20DECC-BBDE-4A76-9771-921AE79CF447}" srcOrd="0" destOrd="0" presId="urn:microsoft.com/office/officeart/2005/8/layout/chevron1"/>
    <dgm:cxn modelId="{79C9DE81-DD62-4EAA-95B9-9196F405BFAA}" srcId="{854274B5-FB08-40B0-9AF9-77109B3ABAA2}" destId="{81D8D9D5-67DC-431E-8DB2-2E6C485BF2F3}" srcOrd="1" destOrd="0" parTransId="{7C571E56-EDBF-4FD1-8F38-AF08F8875752}" sibTransId="{62206176-4C1E-4708-967B-98DEB59AD10F}"/>
    <dgm:cxn modelId="{51DED184-D1A1-4FEB-8426-EE520F584B02}" srcId="{854274B5-FB08-40B0-9AF9-77109B3ABAA2}" destId="{68BC13C8-2C85-4B19-A703-8D220D1F19AC}" srcOrd="2" destOrd="0" parTransId="{001C6929-892C-4684-B9F1-0D4C1295AC14}" sibTransId="{E1F4455E-3052-4090-AC75-D7150ADB2AF3}"/>
    <dgm:cxn modelId="{FE9C5D90-C50C-4184-B5B2-571115E90BB4}" type="presOf" srcId="{81D8D9D5-67DC-431E-8DB2-2E6C485BF2F3}" destId="{5CF59972-1808-49AC-80D9-11DDBF23F00C}" srcOrd="0" destOrd="0" presId="urn:microsoft.com/office/officeart/2005/8/layout/chevron1"/>
    <dgm:cxn modelId="{541007A7-6878-470A-89F1-84AC8B439E9F}" srcId="{854274B5-FB08-40B0-9AF9-77109B3ABAA2}" destId="{B03F6211-2588-40A3-A43F-45BD9744D936}" srcOrd="0" destOrd="0" parTransId="{47AE8316-3F97-4095-9030-AEDFA1911358}" sibTransId="{82E10864-B125-4899-9583-9535DD0CAC47}"/>
    <dgm:cxn modelId="{6B692CD0-C720-4930-9900-EEA00127674A}" type="presOf" srcId="{68BC13C8-2C85-4B19-A703-8D220D1F19AC}" destId="{ED3B0FFD-7DD7-4801-B37C-2D70A6F512D1}" srcOrd="0" destOrd="0" presId="urn:microsoft.com/office/officeart/2005/8/layout/chevron1"/>
    <dgm:cxn modelId="{6BC64CD1-E56A-45EA-9949-0FF8523E6B60}" srcId="{854274B5-FB08-40B0-9AF9-77109B3ABAA2}" destId="{85058F11-79C3-469F-B2EF-91893B010CA3}" srcOrd="3" destOrd="0" parTransId="{84299857-805F-48EC-A779-436F85055754}" sibTransId="{1C23213A-8BC3-468B-BF5E-A8D3376054E9}"/>
    <dgm:cxn modelId="{FC72682E-09DC-476A-9271-33C7CAAA3A21}" type="presParOf" srcId="{F747D644-1765-417D-8612-23CDCF145712}" destId="{C48477CD-F922-4E53-88FE-3372B1A64681}" srcOrd="0" destOrd="0" presId="urn:microsoft.com/office/officeart/2005/8/layout/chevron1"/>
    <dgm:cxn modelId="{EF4BA566-D53B-4B38-8FED-D396EDE935A3}" type="presParOf" srcId="{F747D644-1765-417D-8612-23CDCF145712}" destId="{F4D7AF57-59F9-4078-95B1-360F644E4F8D}" srcOrd="1" destOrd="0" presId="urn:microsoft.com/office/officeart/2005/8/layout/chevron1"/>
    <dgm:cxn modelId="{145A17A0-4786-4349-9088-63C2D6F21FF4}" type="presParOf" srcId="{F747D644-1765-417D-8612-23CDCF145712}" destId="{5CF59972-1808-49AC-80D9-11DDBF23F00C}" srcOrd="2" destOrd="0" presId="urn:microsoft.com/office/officeart/2005/8/layout/chevron1"/>
    <dgm:cxn modelId="{92BFADF7-BCDB-4CC0-8A08-2A18D2581834}" type="presParOf" srcId="{F747D644-1765-417D-8612-23CDCF145712}" destId="{7E5F5F72-0A35-4D4D-8678-0A3D3539DFB3}" srcOrd="3" destOrd="0" presId="urn:microsoft.com/office/officeart/2005/8/layout/chevron1"/>
    <dgm:cxn modelId="{0680792C-0E34-4373-88DE-BBF235D720EC}" type="presParOf" srcId="{F747D644-1765-417D-8612-23CDCF145712}" destId="{ED3B0FFD-7DD7-4801-B37C-2D70A6F512D1}" srcOrd="4" destOrd="0" presId="urn:microsoft.com/office/officeart/2005/8/layout/chevron1"/>
    <dgm:cxn modelId="{F4878CEA-25C7-4984-B8CF-EBD2153C6A0A}" type="presParOf" srcId="{F747D644-1765-417D-8612-23CDCF145712}" destId="{F0D8EDC5-ED81-4087-8589-768B8B9091AD}" srcOrd="5" destOrd="0" presId="urn:microsoft.com/office/officeart/2005/8/layout/chevron1"/>
    <dgm:cxn modelId="{929E828C-65C2-4AC0-B35A-75DAFE1E5E62}" type="presParOf" srcId="{F747D644-1765-417D-8612-23CDCF145712}" destId="{BD20DECC-BBDE-4A76-9771-921AE79CF447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4274B5-FB08-40B0-9AF9-77109B3ABAA2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B03F6211-2588-40A3-A43F-45BD9744D936}">
      <dgm:prSet phldrT="[文本]"/>
      <dgm:spPr/>
      <dgm:t>
        <a:bodyPr/>
        <a:lstStyle/>
        <a:p>
          <a:r>
            <a:rPr lang="zh-CN" altLang="en-US" dirty="0"/>
            <a:t>问题构建</a:t>
          </a:r>
        </a:p>
      </dgm:t>
    </dgm:pt>
    <dgm:pt modelId="{47AE8316-3F97-4095-9030-AEDFA1911358}" type="parTrans" cxnId="{541007A7-6878-470A-89F1-84AC8B439E9F}">
      <dgm:prSet/>
      <dgm:spPr/>
      <dgm:t>
        <a:bodyPr/>
        <a:lstStyle/>
        <a:p>
          <a:endParaRPr lang="zh-CN" altLang="en-US"/>
        </a:p>
      </dgm:t>
    </dgm:pt>
    <dgm:pt modelId="{82E10864-B125-4899-9583-9535DD0CAC47}" type="sibTrans" cxnId="{541007A7-6878-470A-89F1-84AC8B439E9F}">
      <dgm:prSet/>
      <dgm:spPr/>
      <dgm:t>
        <a:bodyPr/>
        <a:lstStyle/>
        <a:p>
          <a:endParaRPr lang="zh-CN" altLang="en-US"/>
        </a:p>
      </dgm:t>
    </dgm:pt>
    <dgm:pt modelId="{81D8D9D5-67DC-431E-8DB2-2E6C485BF2F3}">
      <dgm:prSet phldrT="[文本]"/>
      <dgm:spPr/>
      <dgm:t>
        <a:bodyPr/>
        <a:lstStyle/>
        <a:p>
          <a:r>
            <a:rPr lang="zh-CN" altLang="en-US" dirty="0"/>
            <a:t>政策制定</a:t>
          </a:r>
        </a:p>
      </dgm:t>
    </dgm:pt>
    <dgm:pt modelId="{7C571E56-EDBF-4FD1-8F38-AF08F8875752}" type="parTrans" cxnId="{79C9DE81-DD62-4EAA-95B9-9196F405BFAA}">
      <dgm:prSet/>
      <dgm:spPr/>
      <dgm:t>
        <a:bodyPr/>
        <a:lstStyle/>
        <a:p>
          <a:endParaRPr lang="zh-CN" altLang="en-US"/>
        </a:p>
      </dgm:t>
    </dgm:pt>
    <dgm:pt modelId="{62206176-4C1E-4708-967B-98DEB59AD10F}" type="sibTrans" cxnId="{79C9DE81-DD62-4EAA-95B9-9196F405BFAA}">
      <dgm:prSet/>
      <dgm:spPr/>
      <dgm:t>
        <a:bodyPr/>
        <a:lstStyle/>
        <a:p>
          <a:endParaRPr lang="zh-CN" altLang="en-US"/>
        </a:p>
      </dgm:t>
    </dgm:pt>
    <dgm:pt modelId="{68BC13C8-2C85-4B19-A703-8D220D1F19AC}">
      <dgm:prSet phldrT="[文本]"/>
      <dgm:spPr/>
      <dgm:t>
        <a:bodyPr/>
        <a:lstStyle/>
        <a:p>
          <a:r>
            <a:rPr lang="zh-CN" altLang="en-US" dirty="0"/>
            <a:t>政策执行</a:t>
          </a:r>
        </a:p>
      </dgm:t>
    </dgm:pt>
    <dgm:pt modelId="{001C6929-892C-4684-B9F1-0D4C1295AC14}" type="parTrans" cxnId="{51DED184-D1A1-4FEB-8426-EE520F584B02}">
      <dgm:prSet/>
      <dgm:spPr/>
      <dgm:t>
        <a:bodyPr/>
        <a:lstStyle/>
        <a:p>
          <a:endParaRPr lang="zh-CN" altLang="en-US"/>
        </a:p>
      </dgm:t>
    </dgm:pt>
    <dgm:pt modelId="{E1F4455E-3052-4090-AC75-D7150ADB2AF3}" type="sibTrans" cxnId="{51DED184-D1A1-4FEB-8426-EE520F584B02}">
      <dgm:prSet/>
      <dgm:spPr/>
      <dgm:t>
        <a:bodyPr/>
        <a:lstStyle/>
        <a:p>
          <a:endParaRPr lang="zh-CN" altLang="en-US"/>
        </a:p>
      </dgm:t>
    </dgm:pt>
    <dgm:pt modelId="{85058F11-79C3-469F-B2EF-91893B010CA3}">
      <dgm:prSet phldrT="[文本]"/>
      <dgm:spPr/>
      <dgm:t>
        <a:bodyPr/>
        <a:lstStyle/>
        <a:p>
          <a:r>
            <a:rPr lang="zh-CN" altLang="en-US" dirty="0"/>
            <a:t>政策评估</a:t>
          </a:r>
        </a:p>
      </dgm:t>
    </dgm:pt>
    <dgm:pt modelId="{84299857-805F-48EC-A779-436F85055754}" type="parTrans" cxnId="{6BC64CD1-E56A-45EA-9949-0FF8523E6B60}">
      <dgm:prSet/>
      <dgm:spPr/>
      <dgm:t>
        <a:bodyPr/>
        <a:lstStyle/>
        <a:p>
          <a:endParaRPr lang="zh-CN" altLang="en-US"/>
        </a:p>
      </dgm:t>
    </dgm:pt>
    <dgm:pt modelId="{1C23213A-8BC3-468B-BF5E-A8D3376054E9}" type="sibTrans" cxnId="{6BC64CD1-E56A-45EA-9949-0FF8523E6B60}">
      <dgm:prSet/>
      <dgm:spPr/>
      <dgm:t>
        <a:bodyPr/>
        <a:lstStyle/>
        <a:p>
          <a:endParaRPr lang="zh-CN" altLang="en-US"/>
        </a:p>
      </dgm:t>
    </dgm:pt>
    <dgm:pt modelId="{F747D644-1765-417D-8612-23CDCF145712}" type="pres">
      <dgm:prSet presAssocID="{854274B5-FB08-40B0-9AF9-77109B3ABAA2}" presName="Name0" presStyleCnt="0">
        <dgm:presLayoutVars>
          <dgm:dir/>
          <dgm:animLvl val="lvl"/>
          <dgm:resizeHandles val="exact"/>
        </dgm:presLayoutVars>
      </dgm:prSet>
      <dgm:spPr/>
    </dgm:pt>
    <dgm:pt modelId="{C48477CD-F922-4E53-88FE-3372B1A64681}" type="pres">
      <dgm:prSet presAssocID="{B03F6211-2588-40A3-A43F-45BD9744D93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4D7AF57-59F9-4078-95B1-360F644E4F8D}" type="pres">
      <dgm:prSet presAssocID="{82E10864-B125-4899-9583-9535DD0CAC47}" presName="parTxOnlySpace" presStyleCnt="0"/>
      <dgm:spPr/>
    </dgm:pt>
    <dgm:pt modelId="{5CF59972-1808-49AC-80D9-11DDBF23F00C}" type="pres">
      <dgm:prSet presAssocID="{81D8D9D5-67DC-431E-8DB2-2E6C485BF2F3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E5F5F72-0A35-4D4D-8678-0A3D3539DFB3}" type="pres">
      <dgm:prSet presAssocID="{62206176-4C1E-4708-967B-98DEB59AD10F}" presName="parTxOnlySpace" presStyleCnt="0"/>
      <dgm:spPr/>
    </dgm:pt>
    <dgm:pt modelId="{ED3B0FFD-7DD7-4801-B37C-2D70A6F512D1}" type="pres">
      <dgm:prSet presAssocID="{68BC13C8-2C85-4B19-A703-8D220D1F19AC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0D8EDC5-ED81-4087-8589-768B8B9091AD}" type="pres">
      <dgm:prSet presAssocID="{E1F4455E-3052-4090-AC75-D7150ADB2AF3}" presName="parTxOnlySpace" presStyleCnt="0"/>
      <dgm:spPr/>
    </dgm:pt>
    <dgm:pt modelId="{BD20DECC-BBDE-4A76-9771-921AE79CF447}" type="pres">
      <dgm:prSet presAssocID="{85058F11-79C3-469F-B2EF-91893B010CA3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2989413-7445-4F52-A69F-1248E67B4673}" type="presOf" srcId="{B03F6211-2588-40A3-A43F-45BD9744D936}" destId="{C48477CD-F922-4E53-88FE-3372B1A64681}" srcOrd="0" destOrd="0" presId="urn:microsoft.com/office/officeart/2005/8/layout/chevron1"/>
    <dgm:cxn modelId="{B488142F-934D-411B-B595-87ACF4499D5D}" type="presOf" srcId="{854274B5-FB08-40B0-9AF9-77109B3ABAA2}" destId="{F747D644-1765-417D-8612-23CDCF145712}" srcOrd="0" destOrd="0" presId="urn:microsoft.com/office/officeart/2005/8/layout/chevron1"/>
    <dgm:cxn modelId="{C2F1B54E-0D7F-432B-8073-0B2422A80600}" type="presOf" srcId="{85058F11-79C3-469F-B2EF-91893B010CA3}" destId="{BD20DECC-BBDE-4A76-9771-921AE79CF447}" srcOrd="0" destOrd="0" presId="urn:microsoft.com/office/officeart/2005/8/layout/chevron1"/>
    <dgm:cxn modelId="{79C9DE81-DD62-4EAA-95B9-9196F405BFAA}" srcId="{854274B5-FB08-40B0-9AF9-77109B3ABAA2}" destId="{81D8D9D5-67DC-431E-8DB2-2E6C485BF2F3}" srcOrd="1" destOrd="0" parTransId="{7C571E56-EDBF-4FD1-8F38-AF08F8875752}" sibTransId="{62206176-4C1E-4708-967B-98DEB59AD10F}"/>
    <dgm:cxn modelId="{51DED184-D1A1-4FEB-8426-EE520F584B02}" srcId="{854274B5-FB08-40B0-9AF9-77109B3ABAA2}" destId="{68BC13C8-2C85-4B19-A703-8D220D1F19AC}" srcOrd="2" destOrd="0" parTransId="{001C6929-892C-4684-B9F1-0D4C1295AC14}" sibTransId="{E1F4455E-3052-4090-AC75-D7150ADB2AF3}"/>
    <dgm:cxn modelId="{FE9C5D90-C50C-4184-B5B2-571115E90BB4}" type="presOf" srcId="{81D8D9D5-67DC-431E-8DB2-2E6C485BF2F3}" destId="{5CF59972-1808-49AC-80D9-11DDBF23F00C}" srcOrd="0" destOrd="0" presId="urn:microsoft.com/office/officeart/2005/8/layout/chevron1"/>
    <dgm:cxn modelId="{541007A7-6878-470A-89F1-84AC8B439E9F}" srcId="{854274B5-FB08-40B0-9AF9-77109B3ABAA2}" destId="{B03F6211-2588-40A3-A43F-45BD9744D936}" srcOrd="0" destOrd="0" parTransId="{47AE8316-3F97-4095-9030-AEDFA1911358}" sibTransId="{82E10864-B125-4899-9583-9535DD0CAC47}"/>
    <dgm:cxn modelId="{6B692CD0-C720-4930-9900-EEA00127674A}" type="presOf" srcId="{68BC13C8-2C85-4B19-A703-8D220D1F19AC}" destId="{ED3B0FFD-7DD7-4801-B37C-2D70A6F512D1}" srcOrd="0" destOrd="0" presId="urn:microsoft.com/office/officeart/2005/8/layout/chevron1"/>
    <dgm:cxn modelId="{6BC64CD1-E56A-45EA-9949-0FF8523E6B60}" srcId="{854274B5-FB08-40B0-9AF9-77109B3ABAA2}" destId="{85058F11-79C3-469F-B2EF-91893B010CA3}" srcOrd="3" destOrd="0" parTransId="{84299857-805F-48EC-A779-436F85055754}" sibTransId="{1C23213A-8BC3-468B-BF5E-A8D3376054E9}"/>
    <dgm:cxn modelId="{FC72682E-09DC-476A-9271-33C7CAAA3A21}" type="presParOf" srcId="{F747D644-1765-417D-8612-23CDCF145712}" destId="{C48477CD-F922-4E53-88FE-3372B1A64681}" srcOrd="0" destOrd="0" presId="urn:microsoft.com/office/officeart/2005/8/layout/chevron1"/>
    <dgm:cxn modelId="{EF4BA566-D53B-4B38-8FED-D396EDE935A3}" type="presParOf" srcId="{F747D644-1765-417D-8612-23CDCF145712}" destId="{F4D7AF57-59F9-4078-95B1-360F644E4F8D}" srcOrd="1" destOrd="0" presId="urn:microsoft.com/office/officeart/2005/8/layout/chevron1"/>
    <dgm:cxn modelId="{145A17A0-4786-4349-9088-63C2D6F21FF4}" type="presParOf" srcId="{F747D644-1765-417D-8612-23CDCF145712}" destId="{5CF59972-1808-49AC-80D9-11DDBF23F00C}" srcOrd="2" destOrd="0" presId="urn:microsoft.com/office/officeart/2005/8/layout/chevron1"/>
    <dgm:cxn modelId="{92BFADF7-BCDB-4CC0-8A08-2A18D2581834}" type="presParOf" srcId="{F747D644-1765-417D-8612-23CDCF145712}" destId="{7E5F5F72-0A35-4D4D-8678-0A3D3539DFB3}" srcOrd="3" destOrd="0" presId="urn:microsoft.com/office/officeart/2005/8/layout/chevron1"/>
    <dgm:cxn modelId="{0680792C-0E34-4373-88DE-BBF235D720EC}" type="presParOf" srcId="{F747D644-1765-417D-8612-23CDCF145712}" destId="{ED3B0FFD-7DD7-4801-B37C-2D70A6F512D1}" srcOrd="4" destOrd="0" presId="urn:microsoft.com/office/officeart/2005/8/layout/chevron1"/>
    <dgm:cxn modelId="{F4878CEA-25C7-4984-B8CF-EBD2153C6A0A}" type="presParOf" srcId="{F747D644-1765-417D-8612-23CDCF145712}" destId="{F0D8EDC5-ED81-4087-8589-768B8B9091AD}" srcOrd="5" destOrd="0" presId="urn:microsoft.com/office/officeart/2005/8/layout/chevron1"/>
    <dgm:cxn modelId="{929E828C-65C2-4AC0-B35A-75DAFE1E5E62}" type="presParOf" srcId="{F747D644-1765-417D-8612-23CDCF145712}" destId="{BD20DECC-BBDE-4A76-9771-921AE79CF447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869A57D-7F29-463A-B3D2-CF2C893F458B}" type="doc">
      <dgm:prSet loTypeId="urn:microsoft.com/office/officeart/2005/8/layout/radial4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A3CC0B19-F524-4715-9593-A8E98BE27479}">
      <dgm:prSet phldrT="[文本]"/>
      <dgm:spPr/>
      <dgm:t>
        <a:bodyPr/>
        <a:lstStyle/>
        <a:p>
          <a:pPr>
            <a:spcAft>
              <a:spcPts val="0"/>
            </a:spcAft>
          </a:pPr>
          <a:r>
            <a:rPr lang="zh-CN" altLang="en-US" b="0" dirty="0"/>
            <a:t>公共</a:t>
          </a:r>
          <a:endParaRPr lang="en-US" altLang="zh-CN" b="0" dirty="0"/>
        </a:p>
        <a:p>
          <a:pPr>
            <a:spcAft>
              <a:spcPct val="35000"/>
            </a:spcAft>
          </a:pPr>
          <a:r>
            <a:rPr lang="zh-CN" altLang="en-US" b="0" dirty="0"/>
            <a:t>政策</a:t>
          </a:r>
        </a:p>
      </dgm:t>
    </dgm:pt>
    <dgm:pt modelId="{C6638CC5-FA89-4091-A76F-1E641CB0C48A}" type="parTrans" cxnId="{4F735D92-E310-4930-9A07-395048798B65}">
      <dgm:prSet/>
      <dgm:spPr/>
      <dgm:t>
        <a:bodyPr/>
        <a:lstStyle/>
        <a:p>
          <a:endParaRPr lang="zh-CN" altLang="en-US"/>
        </a:p>
      </dgm:t>
    </dgm:pt>
    <dgm:pt modelId="{74D7198C-9F9F-421F-BD98-DEF55FFA9DD8}" type="sibTrans" cxnId="{4F735D92-E310-4930-9A07-395048798B65}">
      <dgm:prSet/>
      <dgm:spPr/>
      <dgm:t>
        <a:bodyPr/>
        <a:lstStyle/>
        <a:p>
          <a:endParaRPr lang="zh-CN" altLang="en-US"/>
        </a:p>
      </dgm:t>
    </dgm:pt>
    <dgm:pt modelId="{A2677943-9647-4AD6-B8F3-D76A7D9C5F90}">
      <dgm:prSet phldrT="[文本]"/>
      <dgm:spPr/>
      <dgm:t>
        <a:bodyPr/>
        <a:lstStyle/>
        <a:p>
          <a:r>
            <a:rPr lang="zh-CN" altLang="en-US" dirty="0"/>
            <a:t>利益分析</a:t>
          </a:r>
        </a:p>
      </dgm:t>
    </dgm:pt>
    <dgm:pt modelId="{8589C9AC-DD4C-4F71-9223-700C792A316B}" type="parTrans" cxnId="{4F0881AC-DF34-4148-BF91-838DB2B3D7D0}">
      <dgm:prSet/>
      <dgm:spPr/>
      <dgm:t>
        <a:bodyPr/>
        <a:lstStyle/>
        <a:p>
          <a:endParaRPr lang="zh-CN" altLang="en-US"/>
        </a:p>
      </dgm:t>
    </dgm:pt>
    <dgm:pt modelId="{1B0CFBF9-A991-404C-9F4A-B220702E58D5}" type="sibTrans" cxnId="{4F0881AC-DF34-4148-BF91-838DB2B3D7D0}">
      <dgm:prSet/>
      <dgm:spPr/>
      <dgm:t>
        <a:bodyPr/>
        <a:lstStyle/>
        <a:p>
          <a:endParaRPr lang="zh-CN" altLang="en-US"/>
        </a:p>
      </dgm:t>
    </dgm:pt>
    <dgm:pt modelId="{EF56C797-3EDB-4F9E-A718-1AE290C8915A}">
      <dgm:prSet phldrT="[文本]"/>
      <dgm:spPr/>
      <dgm:t>
        <a:bodyPr/>
        <a:lstStyle/>
        <a:p>
          <a:pPr>
            <a:spcAft>
              <a:spcPts val="0"/>
            </a:spcAft>
          </a:pPr>
          <a:r>
            <a:rPr lang="zh-CN" altLang="en-US" dirty="0"/>
            <a:t>政治学</a:t>
          </a:r>
          <a:endParaRPr lang="en-US" altLang="zh-CN" dirty="0"/>
        </a:p>
        <a:p>
          <a:pPr>
            <a:spcAft>
              <a:spcPct val="35000"/>
            </a:spcAft>
          </a:pPr>
          <a:r>
            <a:rPr lang="zh-CN" altLang="en-US" dirty="0"/>
            <a:t>分析</a:t>
          </a:r>
        </a:p>
      </dgm:t>
    </dgm:pt>
    <dgm:pt modelId="{5D9B02BB-BED7-46A1-AA5E-2EC43E3B2EAB}" type="parTrans" cxnId="{09A487B5-BD7A-4529-AA44-96C43B1B3C4D}">
      <dgm:prSet/>
      <dgm:spPr/>
      <dgm:t>
        <a:bodyPr/>
        <a:lstStyle/>
        <a:p>
          <a:endParaRPr lang="zh-CN" altLang="en-US"/>
        </a:p>
      </dgm:t>
    </dgm:pt>
    <dgm:pt modelId="{9C8C951B-B658-4BD6-B7DC-B2957DF0498E}" type="sibTrans" cxnId="{09A487B5-BD7A-4529-AA44-96C43B1B3C4D}">
      <dgm:prSet/>
      <dgm:spPr/>
      <dgm:t>
        <a:bodyPr/>
        <a:lstStyle/>
        <a:p>
          <a:endParaRPr lang="zh-CN" altLang="en-US"/>
        </a:p>
      </dgm:t>
    </dgm:pt>
    <dgm:pt modelId="{E17885EC-9A68-4EE0-A5DF-7C4F13359EC0}">
      <dgm:prSet phldrT="[文本]"/>
      <dgm:spPr/>
      <dgm:t>
        <a:bodyPr/>
        <a:lstStyle/>
        <a:p>
          <a:pPr>
            <a:spcAft>
              <a:spcPts val="0"/>
            </a:spcAft>
          </a:pPr>
          <a:r>
            <a:rPr lang="zh-CN" altLang="en-US" dirty="0"/>
            <a:t>经济学</a:t>
          </a:r>
          <a:endParaRPr lang="en-US" altLang="zh-CN" dirty="0"/>
        </a:p>
        <a:p>
          <a:pPr>
            <a:spcAft>
              <a:spcPct val="35000"/>
            </a:spcAft>
          </a:pPr>
          <a:r>
            <a:rPr lang="zh-CN" altLang="en-US" dirty="0"/>
            <a:t>分析</a:t>
          </a:r>
        </a:p>
      </dgm:t>
    </dgm:pt>
    <dgm:pt modelId="{8656C18A-DF9A-4F55-802A-825D7D40A332}" type="parTrans" cxnId="{BBDA5527-272E-4176-85E6-76AC279D1756}">
      <dgm:prSet/>
      <dgm:spPr/>
      <dgm:t>
        <a:bodyPr/>
        <a:lstStyle/>
        <a:p>
          <a:endParaRPr lang="zh-CN" altLang="en-US"/>
        </a:p>
      </dgm:t>
    </dgm:pt>
    <dgm:pt modelId="{6E38F2F3-7804-437E-A2B7-3C5BAD6B465C}" type="sibTrans" cxnId="{BBDA5527-272E-4176-85E6-76AC279D1756}">
      <dgm:prSet/>
      <dgm:spPr/>
      <dgm:t>
        <a:bodyPr/>
        <a:lstStyle/>
        <a:p>
          <a:endParaRPr lang="zh-CN" altLang="en-US"/>
        </a:p>
      </dgm:t>
    </dgm:pt>
    <dgm:pt modelId="{65164EC1-3BFB-469C-98EB-1DCA41F9CFD0}">
      <dgm:prSet phldrT="[文本]"/>
      <dgm:spPr/>
      <dgm:t>
        <a:bodyPr/>
        <a:lstStyle/>
        <a:p>
          <a:pPr>
            <a:spcAft>
              <a:spcPts val="0"/>
            </a:spcAft>
          </a:pPr>
          <a:r>
            <a:rPr lang="zh-CN" altLang="en-US" dirty="0"/>
            <a:t>伦理学</a:t>
          </a:r>
          <a:endParaRPr lang="en-US" altLang="zh-CN" dirty="0"/>
        </a:p>
        <a:p>
          <a:pPr>
            <a:spcAft>
              <a:spcPct val="35000"/>
            </a:spcAft>
          </a:pPr>
          <a:r>
            <a:rPr lang="zh-CN" altLang="en-US" dirty="0"/>
            <a:t>分析</a:t>
          </a:r>
        </a:p>
      </dgm:t>
    </dgm:pt>
    <dgm:pt modelId="{DD15F928-2ADA-4C5F-AC62-C98E6B1A491C}" type="parTrans" cxnId="{FE0A8740-CE86-4667-B1F6-2356F37D15E7}">
      <dgm:prSet/>
      <dgm:spPr/>
      <dgm:t>
        <a:bodyPr/>
        <a:lstStyle/>
        <a:p>
          <a:endParaRPr lang="zh-CN" altLang="en-US"/>
        </a:p>
      </dgm:t>
    </dgm:pt>
    <dgm:pt modelId="{B325FF05-A18E-4654-A80E-3ACB9E4CBB45}" type="sibTrans" cxnId="{FE0A8740-CE86-4667-B1F6-2356F37D15E7}">
      <dgm:prSet/>
      <dgm:spPr/>
      <dgm:t>
        <a:bodyPr/>
        <a:lstStyle/>
        <a:p>
          <a:endParaRPr lang="zh-CN" altLang="en-US"/>
        </a:p>
      </dgm:t>
    </dgm:pt>
    <dgm:pt modelId="{D7C0B2A2-14A3-48B0-888E-C062F62A70C0}">
      <dgm:prSet phldrT="[文本]"/>
      <dgm:spPr/>
      <dgm:t>
        <a:bodyPr/>
        <a:lstStyle/>
        <a:p>
          <a:r>
            <a:rPr lang="zh-CN" altLang="en-US" dirty="0"/>
            <a:t>量化分析</a:t>
          </a:r>
        </a:p>
      </dgm:t>
    </dgm:pt>
    <dgm:pt modelId="{A50D0B67-8C46-4BCE-9DC8-6B1976889E30}" type="parTrans" cxnId="{B68393A9-4B33-41A7-8A2B-58A40C6FB94C}">
      <dgm:prSet/>
      <dgm:spPr/>
      <dgm:t>
        <a:bodyPr/>
        <a:lstStyle/>
        <a:p>
          <a:endParaRPr lang="zh-CN" altLang="en-US"/>
        </a:p>
      </dgm:t>
    </dgm:pt>
    <dgm:pt modelId="{0D23915B-95A9-4318-9575-BD393B1F139E}" type="sibTrans" cxnId="{B68393A9-4B33-41A7-8A2B-58A40C6FB94C}">
      <dgm:prSet/>
      <dgm:spPr/>
      <dgm:t>
        <a:bodyPr/>
        <a:lstStyle/>
        <a:p>
          <a:endParaRPr lang="zh-CN" altLang="en-US"/>
        </a:p>
      </dgm:t>
    </dgm:pt>
    <dgm:pt modelId="{59FF1173-BE96-4993-8F39-44F0D6732D91}" type="pres">
      <dgm:prSet presAssocID="{F869A57D-7F29-463A-B3D2-CF2C893F458B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0B82DAD-6E58-482E-B2F0-8C72D06481B5}" type="pres">
      <dgm:prSet presAssocID="{A3CC0B19-F524-4715-9593-A8E98BE27479}" presName="centerShape" presStyleLbl="node0" presStyleIdx="0" presStyleCnt="1"/>
      <dgm:spPr/>
    </dgm:pt>
    <dgm:pt modelId="{C17C5CFD-3A18-4BE4-87D2-AD5B9AB11215}" type="pres">
      <dgm:prSet presAssocID="{8589C9AC-DD4C-4F71-9223-700C792A316B}" presName="parTrans" presStyleLbl="bgSibTrans2D1" presStyleIdx="0" presStyleCnt="5"/>
      <dgm:spPr/>
    </dgm:pt>
    <dgm:pt modelId="{535B9209-1B71-49F9-81B2-A553031A1A5E}" type="pres">
      <dgm:prSet presAssocID="{A2677943-9647-4AD6-B8F3-D76A7D9C5F90}" presName="node" presStyleLbl="node1" presStyleIdx="0" presStyleCnt="5">
        <dgm:presLayoutVars>
          <dgm:bulletEnabled val="1"/>
        </dgm:presLayoutVars>
      </dgm:prSet>
      <dgm:spPr/>
    </dgm:pt>
    <dgm:pt modelId="{C6CB6A93-A796-4CAF-98F3-C0FF6EE2D2F0}" type="pres">
      <dgm:prSet presAssocID="{5D9B02BB-BED7-46A1-AA5E-2EC43E3B2EAB}" presName="parTrans" presStyleLbl="bgSibTrans2D1" presStyleIdx="1" presStyleCnt="5"/>
      <dgm:spPr/>
    </dgm:pt>
    <dgm:pt modelId="{16797DFF-87DE-44C5-BAE9-854BB1881C9F}" type="pres">
      <dgm:prSet presAssocID="{EF56C797-3EDB-4F9E-A718-1AE290C8915A}" presName="node" presStyleLbl="node1" presStyleIdx="1" presStyleCnt="5">
        <dgm:presLayoutVars>
          <dgm:bulletEnabled val="1"/>
        </dgm:presLayoutVars>
      </dgm:prSet>
      <dgm:spPr/>
    </dgm:pt>
    <dgm:pt modelId="{9A634BD7-E547-4909-B007-5804EEDF76A4}" type="pres">
      <dgm:prSet presAssocID="{8656C18A-DF9A-4F55-802A-825D7D40A332}" presName="parTrans" presStyleLbl="bgSibTrans2D1" presStyleIdx="2" presStyleCnt="5"/>
      <dgm:spPr/>
    </dgm:pt>
    <dgm:pt modelId="{C4869C93-66E4-4AB2-B5EE-8F86EE3602FB}" type="pres">
      <dgm:prSet presAssocID="{E17885EC-9A68-4EE0-A5DF-7C4F13359EC0}" presName="node" presStyleLbl="node1" presStyleIdx="2" presStyleCnt="5">
        <dgm:presLayoutVars>
          <dgm:bulletEnabled val="1"/>
        </dgm:presLayoutVars>
      </dgm:prSet>
      <dgm:spPr/>
    </dgm:pt>
    <dgm:pt modelId="{796CD6CB-323E-4715-9E96-D3C62794A379}" type="pres">
      <dgm:prSet presAssocID="{DD15F928-2ADA-4C5F-AC62-C98E6B1A491C}" presName="parTrans" presStyleLbl="bgSibTrans2D1" presStyleIdx="3" presStyleCnt="5"/>
      <dgm:spPr/>
    </dgm:pt>
    <dgm:pt modelId="{9B657629-ADCF-464C-A86A-604195DCC224}" type="pres">
      <dgm:prSet presAssocID="{65164EC1-3BFB-469C-98EB-1DCA41F9CFD0}" presName="node" presStyleLbl="node1" presStyleIdx="3" presStyleCnt="5">
        <dgm:presLayoutVars>
          <dgm:bulletEnabled val="1"/>
        </dgm:presLayoutVars>
      </dgm:prSet>
      <dgm:spPr/>
    </dgm:pt>
    <dgm:pt modelId="{910159CD-0EC3-4173-B711-44728B81D34F}" type="pres">
      <dgm:prSet presAssocID="{A50D0B67-8C46-4BCE-9DC8-6B1976889E30}" presName="parTrans" presStyleLbl="bgSibTrans2D1" presStyleIdx="4" presStyleCnt="5"/>
      <dgm:spPr/>
    </dgm:pt>
    <dgm:pt modelId="{47F4BAE6-CD43-4233-AA25-6BC113D61F04}" type="pres">
      <dgm:prSet presAssocID="{D7C0B2A2-14A3-48B0-888E-C062F62A70C0}" presName="node" presStyleLbl="node1" presStyleIdx="4" presStyleCnt="5">
        <dgm:presLayoutVars>
          <dgm:bulletEnabled val="1"/>
        </dgm:presLayoutVars>
      </dgm:prSet>
      <dgm:spPr/>
    </dgm:pt>
  </dgm:ptLst>
  <dgm:cxnLst>
    <dgm:cxn modelId="{E9B5A308-6EB6-484D-984A-9548036B0175}" type="presOf" srcId="{8589C9AC-DD4C-4F71-9223-700C792A316B}" destId="{C17C5CFD-3A18-4BE4-87D2-AD5B9AB11215}" srcOrd="0" destOrd="0" presId="urn:microsoft.com/office/officeart/2005/8/layout/radial4"/>
    <dgm:cxn modelId="{BBDA5527-272E-4176-85E6-76AC279D1756}" srcId="{A3CC0B19-F524-4715-9593-A8E98BE27479}" destId="{E17885EC-9A68-4EE0-A5DF-7C4F13359EC0}" srcOrd="2" destOrd="0" parTransId="{8656C18A-DF9A-4F55-802A-825D7D40A332}" sibTransId="{6E38F2F3-7804-437E-A2B7-3C5BAD6B465C}"/>
    <dgm:cxn modelId="{053EE22B-1A63-4045-B7C6-250DDD6CF211}" type="presOf" srcId="{F869A57D-7F29-463A-B3D2-CF2C893F458B}" destId="{59FF1173-BE96-4993-8F39-44F0D6732D91}" srcOrd="0" destOrd="0" presId="urn:microsoft.com/office/officeart/2005/8/layout/radial4"/>
    <dgm:cxn modelId="{FE0A8740-CE86-4667-B1F6-2356F37D15E7}" srcId="{A3CC0B19-F524-4715-9593-A8E98BE27479}" destId="{65164EC1-3BFB-469C-98EB-1DCA41F9CFD0}" srcOrd="3" destOrd="0" parTransId="{DD15F928-2ADA-4C5F-AC62-C98E6B1A491C}" sibTransId="{B325FF05-A18E-4654-A80E-3ACB9E4CBB45}"/>
    <dgm:cxn modelId="{69F76842-C41C-4413-8E03-FC62DF7417EC}" type="presOf" srcId="{DD15F928-2ADA-4C5F-AC62-C98E6B1A491C}" destId="{796CD6CB-323E-4715-9E96-D3C62794A379}" srcOrd="0" destOrd="0" presId="urn:microsoft.com/office/officeart/2005/8/layout/radial4"/>
    <dgm:cxn modelId="{F544AF6A-0F8D-4DCF-99D9-F01574B6E804}" type="presOf" srcId="{A50D0B67-8C46-4BCE-9DC8-6B1976889E30}" destId="{910159CD-0EC3-4173-B711-44728B81D34F}" srcOrd="0" destOrd="0" presId="urn:microsoft.com/office/officeart/2005/8/layout/radial4"/>
    <dgm:cxn modelId="{83DAF775-85D7-4A93-885B-97D1CB898D4E}" type="presOf" srcId="{EF56C797-3EDB-4F9E-A718-1AE290C8915A}" destId="{16797DFF-87DE-44C5-BAE9-854BB1881C9F}" srcOrd="0" destOrd="0" presId="urn:microsoft.com/office/officeart/2005/8/layout/radial4"/>
    <dgm:cxn modelId="{7748908D-7E46-4C29-943B-33DB7F6A2637}" type="presOf" srcId="{A2677943-9647-4AD6-B8F3-D76A7D9C5F90}" destId="{535B9209-1B71-49F9-81B2-A553031A1A5E}" srcOrd="0" destOrd="0" presId="urn:microsoft.com/office/officeart/2005/8/layout/radial4"/>
    <dgm:cxn modelId="{4F735D92-E310-4930-9A07-395048798B65}" srcId="{F869A57D-7F29-463A-B3D2-CF2C893F458B}" destId="{A3CC0B19-F524-4715-9593-A8E98BE27479}" srcOrd="0" destOrd="0" parTransId="{C6638CC5-FA89-4091-A76F-1E641CB0C48A}" sibTransId="{74D7198C-9F9F-421F-BD98-DEF55FFA9DD8}"/>
    <dgm:cxn modelId="{66CA9E96-6E64-4941-820F-EBFB65B85ED2}" type="presOf" srcId="{65164EC1-3BFB-469C-98EB-1DCA41F9CFD0}" destId="{9B657629-ADCF-464C-A86A-604195DCC224}" srcOrd="0" destOrd="0" presId="urn:microsoft.com/office/officeart/2005/8/layout/radial4"/>
    <dgm:cxn modelId="{440E2CA7-863C-410B-9F16-9BF36001313F}" type="presOf" srcId="{D7C0B2A2-14A3-48B0-888E-C062F62A70C0}" destId="{47F4BAE6-CD43-4233-AA25-6BC113D61F04}" srcOrd="0" destOrd="0" presId="urn:microsoft.com/office/officeart/2005/8/layout/radial4"/>
    <dgm:cxn modelId="{B68393A9-4B33-41A7-8A2B-58A40C6FB94C}" srcId="{A3CC0B19-F524-4715-9593-A8E98BE27479}" destId="{D7C0B2A2-14A3-48B0-888E-C062F62A70C0}" srcOrd="4" destOrd="0" parTransId="{A50D0B67-8C46-4BCE-9DC8-6B1976889E30}" sibTransId="{0D23915B-95A9-4318-9575-BD393B1F139E}"/>
    <dgm:cxn modelId="{4F0881AC-DF34-4148-BF91-838DB2B3D7D0}" srcId="{A3CC0B19-F524-4715-9593-A8E98BE27479}" destId="{A2677943-9647-4AD6-B8F3-D76A7D9C5F90}" srcOrd="0" destOrd="0" parTransId="{8589C9AC-DD4C-4F71-9223-700C792A316B}" sibTransId="{1B0CFBF9-A991-404C-9F4A-B220702E58D5}"/>
    <dgm:cxn modelId="{09A487B5-BD7A-4529-AA44-96C43B1B3C4D}" srcId="{A3CC0B19-F524-4715-9593-A8E98BE27479}" destId="{EF56C797-3EDB-4F9E-A718-1AE290C8915A}" srcOrd="1" destOrd="0" parTransId="{5D9B02BB-BED7-46A1-AA5E-2EC43E3B2EAB}" sibTransId="{9C8C951B-B658-4BD6-B7DC-B2957DF0498E}"/>
    <dgm:cxn modelId="{1DD512BE-9A41-4696-B6D4-5F098F8375E9}" type="presOf" srcId="{8656C18A-DF9A-4F55-802A-825D7D40A332}" destId="{9A634BD7-E547-4909-B007-5804EEDF76A4}" srcOrd="0" destOrd="0" presId="urn:microsoft.com/office/officeart/2005/8/layout/radial4"/>
    <dgm:cxn modelId="{BB8EB3C8-4B7F-467B-9722-E93F454924F6}" type="presOf" srcId="{5D9B02BB-BED7-46A1-AA5E-2EC43E3B2EAB}" destId="{C6CB6A93-A796-4CAF-98F3-C0FF6EE2D2F0}" srcOrd="0" destOrd="0" presId="urn:microsoft.com/office/officeart/2005/8/layout/radial4"/>
    <dgm:cxn modelId="{E5E367D9-015D-4388-9800-061A9D22F6B2}" type="presOf" srcId="{E17885EC-9A68-4EE0-A5DF-7C4F13359EC0}" destId="{C4869C93-66E4-4AB2-B5EE-8F86EE3602FB}" srcOrd="0" destOrd="0" presId="urn:microsoft.com/office/officeart/2005/8/layout/radial4"/>
    <dgm:cxn modelId="{7C83BCDE-7B0A-4591-B999-EF4DF916A3E9}" type="presOf" srcId="{A3CC0B19-F524-4715-9593-A8E98BE27479}" destId="{E0B82DAD-6E58-482E-B2F0-8C72D06481B5}" srcOrd="0" destOrd="0" presId="urn:microsoft.com/office/officeart/2005/8/layout/radial4"/>
    <dgm:cxn modelId="{4D55A9C5-DAE6-4651-851A-459807299A11}" type="presParOf" srcId="{59FF1173-BE96-4993-8F39-44F0D6732D91}" destId="{E0B82DAD-6E58-482E-B2F0-8C72D06481B5}" srcOrd="0" destOrd="0" presId="urn:microsoft.com/office/officeart/2005/8/layout/radial4"/>
    <dgm:cxn modelId="{ACDC934F-996B-4B74-B584-DD6DCEB53825}" type="presParOf" srcId="{59FF1173-BE96-4993-8F39-44F0D6732D91}" destId="{C17C5CFD-3A18-4BE4-87D2-AD5B9AB11215}" srcOrd="1" destOrd="0" presId="urn:microsoft.com/office/officeart/2005/8/layout/radial4"/>
    <dgm:cxn modelId="{6291059A-291D-4777-B8F6-CFAD38E62911}" type="presParOf" srcId="{59FF1173-BE96-4993-8F39-44F0D6732D91}" destId="{535B9209-1B71-49F9-81B2-A553031A1A5E}" srcOrd="2" destOrd="0" presId="urn:microsoft.com/office/officeart/2005/8/layout/radial4"/>
    <dgm:cxn modelId="{079BD206-778F-4764-B6A7-9F4AABDDE765}" type="presParOf" srcId="{59FF1173-BE96-4993-8F39-44F0D6732D91}" destId="{C6CB6A93-A796-4CAF-98F3-C0FF6EE2D2F0}" srcOrd="3" destOrd="0" presId="urn:microsoft.com/office/officeart/2005/8/layout/radial4"/>
    <dgm:cxn modelId="{71B33398-6494-4D61-B481-9478CDDE96E7}" type="presParOf" srcId="{59FF1173-BE96-4993-8F39-44F0D6732D91}" destId="{16797DFF-87DE-44C5-BAE9-854BB1881C9F}" srcOrd="4" destOrd="0" presId="urn:microsoft.com/office/officeart/2005/8/layout/radial4"/>
    <dgm:cxn modelId="{AE067395-E6E9-40CC-B21E-0ED1F412A3FA}" type="presParOf" srcId="{59FF1173-BE96-4993-8F39-44F0D6732D91}" destId="{9A634BD7-E547-4909-B007-5804EEDF76A4}" srcOrd="5" destOrd="0" presId="urn:microsoft.com/office/officeart/2005/8/layout/radial4"/>
    <dgm:cxn modelId="{9B819BDA-9FF8-4B22-9CFC-F724329AFC2D}" type="presParOf" srcId="{59FF1173-BE96-4993-8F39-44F0D6732D91}" destId="{C4869C93-66E4-4AB2-B5EE-8F86EE3602FB}" srcOrd="6" destOrd="0" presId="urn:microsoft.com/office/officeart/2005/8/layout/radial4"/>
    <dgm:cxn modelId="{A20A4BC7-94EC-47E2-9506-23FBFD295102}" type="presParOf" srcId="{59FF1173-BE96-4993-8F39-44F0D6732D91}" destId="{796CD6CB-323E-4715-9E96-D3C62794A379}" srcOrd="7" destOrd="0" presId="urn:microsoft.com/office/officeart/2005/8/layout/radial4"/>
    <dgm:cxn modelId="{360D54AD-CFEC-41A1-A3BF-A38CE69107BA}" type="presParOf" srcId="{59FF1173-BE96-4993-8F39-44F0D6732D91}" destId="{9B657629-ADCF-464C-A86A-604195DCC224}" srcOrd="8" destOrd="0" presId="urn:microsoft.com/office/officeart/2005/8/layout/radial4"/>
    <dgm:cxn modelId="{744FF3BE-9680-4092-B1B3-D06D187628F0}" type="presParOf" srcId="{59FF1173-BE96-4993-8F39-44F0D6732D91}" destId="{910159CD-0EC3-4173-B711-44728B81D34F}" srcOrd="9" destOrd="0" presId="urn:microsoft.com/office/officeart/2005/8/layout/radial4"/>
    <dgm:cxn modelId="{BADF2D2B-9701-4C57-8C79-384B9741A391}" type="presParOf" srcId="{59FF1173-BE96-4993-8F39-44F0D6732D91}" destId="{47F4BAE6-CD43-4233-AA25-6BC113D61F04}" srcOrd="10" destOrd="0" presId="urn:microsoft.com/office/officeart/2005/8/layout/radial4"/>
  </dgm:cxnLst>
  <dgm:bg/>
  <dgm:whole>
    <a:ln>
      <a:solidFill>
        <a:srgbClr val="404F64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82DAD-6E58-482E-B2F0-8C72D06481B5}">
      <dsp:nvSpPr>
        <dsp:cNvPr id="0" name=""/>
        <dsp:cNvSpPr/>
      </dsp:nvSpPr>
      <dsp:spPr>
        <a:xfrm>
          <a:off x="2075720" y="2365195"/>
          <a:ext cx="1438549" cy="143854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2400" kern="1200" dirty="0"/>
            <a:t>公共</a:t>
          </a:r>
          <a:endParaRPr lang="en-US" altLang="zh-CN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政策</a:t>
          </a:r>
        </a:p>
      </dsp:txBody>
      <dsp:txXfrm>
        <a:off x="2286391" y="2575866"/>
        <a:ext cx="1017207" cy="1017207"/>
      </dsp:txXfrm>
    </dsp:sp>
    <dsp:sp modelId="{C17C5CFD-3A18-4BE4-87D2-AD5B9AB11215}">
      <dsp:nvSpPr>
        <dsp:cNvPr id="0" name=""/>
        <dsp:cNvSpPr/>
      </dsp:nvSpPr>
      <dsp:spPr>
        <a:xfrm rot="10800000">
          <a:off x="683738" y="2879476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5B9209-1B71-49F9-81B2-A553031A1A5E}">
      <dsp:nvSpPr>
        <dsp:cNvPr id="0" name=""/>
        <dsp:cNvSpPr/>
      </dsp:nvSpPr>
      <dsp:spPr>
        <a:xfrm>
          <a:off x="427" y="2537821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自然地理环境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前提</a:t>
          </a:r>
        </a:p>
      </dsp:txBody>
      <dsp:txXfrm>
        <a:off x="32449" y="2569843"/>
        <a:ext cx="1302577" cy="1029253"/>
      </dsp:txXfrm>
    </dsp:sp>
    <dsp:sp modelId="{C6CB6A93-A796-4CAF-98F3-C0FF6EE2D2F0}">
      <dsp:nvSpPr>
        <dsp:cNvPr id="0" name=""/>
        <dsp:cNvSpPr/>
      </dsp:nvSpPr>
      <dsp:spPr>
        <a:xfrm rot="13500000">
          <a:off x="1109472" y="1851664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46476"/>
                <a:satOff val="-1158"/>
                <a:lumOff val="-53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6476"/>
                <a:satOff val="-1158"/>
                <a:lumOff val="-53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6476"/>
                <a:satOff val="-1158"/>
                <a:lumOff val="-53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797DFF-87DE-44C5-BAE9-854BB1881C9F}">
      <dsp:nvSpPr>
        <dsp:cNvPr id="0" name=""/>
        <dsp:cNvSpPr/>
      </dsp:nvSpPr>
      <dsp:spPr>
        <a:xfrm>
          <a:off x="618800" y="1044937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46476"/>
                <a:satOff val="-1158"/>
                <a:lumOff val="-53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6476"/>
                <a:satOff val="-1158"/>
                <a:lumOff val="-53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6476"/>
                <a:satOff val="-1158"/>
                <a:lumOff val="-53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经济社会环境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基础</a:t>
          </a:r>
        </a:p>
      </dsp:txBody>
      <dsp:txXfrm>
        <a:off x="650822" y="1076959"/>
        <a:ext cx="1302577" cy="1029253"/>
      </dsp:txXfrm>
    </dsp:sp>
    <dsp:sp modelId="{9A634BD7-E547-4909-B007-5804EEDF76A4}">
      <dsp:nvSpPr>
        <dsp:cNvPr id="0" name=""/>
        <dsp:cNvSpPr/>
      </dsp:nvSpPr>
      <dsp:spPr>
        <a:xfrm rot="16200000">
          <a:off x="2137283" y="1425931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292951"/>
                <a:satOff val="-2315"/>
                <a:lumOff val="-10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92951"/>
                <a:satOff val="-2315"/>
                <a:lumOff val="-10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92951"/>
                <a:satOff val="-2315"/>
                <a:lumOff val="-10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869C93-66E4-4AB2-B5EE-8F86EE3602FB}">
      <dsp:nvSpPr>
        <dsp:cNvPr id="0" name=""/>
        <dsp:cNvSpPr/>
      </dsp:nvSpPr>
      <dsp:spPr>
        <a:xfrm>
          <a:off x="2111684" y="426564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292951"/>
                <a:satOff val="-2315"/>
                <a:lumOff val="-10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92951"/>
                <a:satOff val="-2315"/>
                <a:lumOff val="-10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92951"/>
                <a:satOff val="-2315"/>
                <a:lumOff val="-10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政治法律环境</a:t>
          </a:r>
          <a:r>
            <a:rPr lang="en-US" altLang="zh-CN" sz="1600" kern="1200" dirty="0"/>
            <a:t>--</a:t>
          </a:r>
          <a:r>
            <a:rPr lang="zh-CN" altLang="en-US" sz="1600" kern="1200" dirty="0"/>
            <a:t>直接影响</a:t>
          </a:r>
        </a:p>
      </dsp:txBody>
      <dsp:txXfrm>
        <a:off x="2143706" y="458586"/>
        <a:ext cx="1302577" cy="1029253"/>
      </dsp:txXfrm>
    </dsp:sp>
    <dsp:sp modelId="{796CD6CB-323E-4715-9E96-D3C62794A379}">
      <dsp:nvSpPr>
        <dsp:cNvPr id="0" name=""/>
        <dsp:cNvSpPr/>
      </dsp:nvSpPr>
      <dsp:spPr>
        <a:xfrm rot="18900000">
          <a:off x="3165095" y="1851664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939427"/>
                <a:satOff val="-3473"/>
                <a:lumOff val="-16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939427"/>
                <a:satOff val="-3473"/>
                <a:lumOff val="-16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939427"/>
                <a:satOff val="-3473"/>
                <a:lumOff val="-16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57629-ADCF-464C-A86A-604195DCC224}">
      <dsp:nvSpPr>
        <dsp:cNvPr id="0" name=""/>
        <dsp:cNvSpPr/>
      </dsp:nvSpPr>
      <dsp:spPr>
        <a:xfrm>
          <a:off x="3604568" y="1044937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939427"/>
                <a:satOff val="-3473"/>
                <a:lumOff val="-16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939427"/>
                <a:satOff val="-3473"/>
                <a:lumOff val="-16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939427"/>
                <a:satOff val="-3473"/>
                <a:lumOff val="-16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文化环境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智力支持和评估依据</a:t>
          </a:r>
        </a:p>
      </dsp:txBody>
      <dsp:txXfrm>
        <a:off x="3636590" y="1076959"/>
        <a:ext cx="1302577" cy="1029253"/>
      </dsp:txXfrm>
    </dsp:sp>
    <dsp:sp modelId="{910159CD-0EC3-4173-B711-44728B81D34F}">
      <dsp:nvSpPr>
        <dsp:cNvPr id="0" name=""/>
        <dsp:cNvSpPr/>
      </dsp:nvSpPr>
      <dsp:spPr>
        <a:xfrm>
          <a:off x="3590829" y="2879476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585902"/>
                <a:satOff val="-4631"/>
                <a:lumOff val="-2137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585902"/>
                <a:satOff val="-4631"/>
                <a:lumOff val="-2137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585902"/>
                <a:satOff val="-4631"/>
                <a:lumOff val="-2137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F4BAE6-CD43-4233-AA25-6BC113D61F04}">
      <dsp:nvSpPr>
        <dsp:cNvPr id="0" name=""/>
        <dsp:cNvSpPr/>
      </dsp:nvSpPr>
      <dsp:spPr>
        <a:xfrm>
          <a:off x="4222941" y="2537821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585902"/>
                <a:satOff val="-4631"/>
                <a:lumOff val="-2137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585902"/>
                <a:satOff val="-4631"/>
                <a:lumOff val="-2137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585902"/>
                <a:satOff val="-4631"/>
                <a:lumOff val="-2137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国际政策环境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机遇和挑战</a:t>
          </a:r>
        </a:p>
      </dsp:txBody>
      <dsp:txXfrm>
        <a:off x="4254963" y="2569843"/>
        <a:ext cx="1302577" cy="10292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82DAD-6E58-482E-B2F0-8C72D06481B5}">
      <dsp:nvSpPr>
        <dsp:cNvPr id="0" name=""/>
        <dsp:cNvSpPr/>
      </dsp:nvSpPr>
      <dsp:spPr>
        <a:xfrm>
          <a:off x="2075720" y="2365195"/>
          <a:ext cx="1438549" cy="143854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2400" kern="1200" dirty="0"/>
            <a:t>公共</a:t>
          </a:r>
          <a:endParaRPr lang="en-US" altLang="zh-CN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政策</a:t>
          </a:r>
        </a:p>
      </dsp:txBody>
      <dsp:txXfrm>
        <a:off x="2286391" y="2575866"/>
        <a:ext cx="1017207" cy="1017207"/>
      </dsp:txXfrm>
    </dsp:sp>
    <dsp:sp modelId="{C17C5CFD-3A18-4BE4-87D2-AD5B9AB11215}">
      <dsp:nvSpPr>
        <dsp:cNvPr id="0" name=""/>
        <dsp:cNvSpPr/>
      </dsp:nvSpPr>
      <dsp:spPr>
        <a:xfrm rot="10800000">
          <a:off x="683738" y="2879476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5B9209-1B71-49F9-81B2-A553031A1A5E}">
      <dsp:nvSpPr>
        <dsp:cNvPr id="0" name=""/>
        <dsp:cNvSpPr/>
      </dsp:nvSpPr>
      <dsp:spPr>
        <a:xfrm>
          <a:off x="427" y="2537821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自然地理环境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前提</a:t>
          </a:r>
        </a:p>
      </dsp:txBody>
      <dsp:txXfrm>
        <a:off x="32449" y="2569843"/>
        <a:ext cx="1302577" cy="1029253"/>
      </dsp:txXfrm>
    </dsp:sp>
    <dsp:sp modelId="{C6CB6A93-A796-4CAF-98F3-C0FF6EE2D2F0}">
      <dsp:nvSpPr>
        <dsp:cNvPr id="0" name=""/>
        <dsp:cNvSpPr/>
      </dsp:nvSpPr>
      <dsp:spPr>
        <a:xfrm rot="13500000">
          <a:off x="1109472" y="1851664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46476"/>
                <a:satOff val="-1158"/>
                <a:lumOff val="-53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6476"/>
                <a:satOff val="-1158"/>
                <a:lumOff val="-53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6476"/>
                <a:satOff val="-1158"/>
                <a:lumOff val="-53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797DFF-87DE-44C5-BAE9-854BB1881C9F}">
      <dsp:nvSpPr>
        <dsp:cNvPr id="0" name=""/>
        <dsp:cNvSpPr/>
      </dsp:nvSpPr>
      <dsp:spPr>
        <a:xfrm>
          <a:off x="618800" y="1044937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46476"/>
                <a:satOff val="-1158"/>
                <a:lumOff val="-53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6476"/>
                <a:satOff val="-1158"/>
                <a:lumOff val="-53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6476"/>
                <a:satOff val="-1158"/>
                <a:lumOff val="-53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经济社会环境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基础</a:t>
          </a:r>
        </a:p>
      </dsp:txBody>
      <dsp:txXfrm>
        <a:off x="650822" y="1076959"/>
        <a:ext cx="1302577" cy="1029253"/>
      </dsp:txXfrm>
    </dsp:sp>
    <dsp:sp modelId="{9A634BD7-E547-4909-B007-5804EEDF76A4}">
      <dsp:nvSpPr>
        <dsp:cNvPr id="0" name=""/>
        <dsp:cNvSpPr/>
      </dsp:nvSpPr>
      <dsp:spPr>
        <a:xfrm rot="16200000">
          <a:off x="2137283" y="1425931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292951"/>
                <a:satOff val="-2315"/>
                <a:lumOff val="-10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92951"/>
                <a:satOff val="-2315"/>
                <a:lumOff val="-10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92951"/>
                <a:satOff val="-2315"/>
                <a:lumOff val="-10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869C93-66E4-4AB2-B5EE-8F86EE3602FB}">
      <dsp:nvSpPr>
        <dsp:cNvPr id="0" name=""/>
        <dsp:cNvSpPr/>
      </dsp:nvSpPr>
      <dsp:spPr>
        <a:xfrm>
          <a:off x="2111684" y="426564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292951"/>
                <a:satOff val="-2315"/>
                <a:lumOff val="-10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92951"/>
                <a:satOff val="-2315"/>
                <a:lumOff val="-10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92951"/>
                <a:satOff val="-2315"/>
                <a:lumOff val="-10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政治法律环境</a:t>
          </a:r>
          <a:r>
            <a:rPr lang="en-US" altLang="zh-CN" sz="1600" kern="1200" dirty="0"/>
            <a:t>--</a:t>
          </a:r>
          <a:r>
            <a:rPr lang="zh-CN" altLang="en-US" sz="1600" kern="1200" dirty="0"/>
            <a:t>直接影响</a:t>
          </a:r>
        </a:p>
      </dsp:txBody>
      <dsp:txXfrm>
        <a:off x="2143706" y="458586"/>
        <a:ext cx="1302577" cy="1029253"/>
      </dsp:txXfrm>
    </dsp:sp>
    <dsp:sp modelId="{796CD6CB-323E-4715-9E96-D3C62794A379}">
      <dsp:nvSpPr>
        <dsp:cNvPr id="0" name=""/>
        <dsp:cNvSpPr/>
      </dsp:nvSpPr>
      <dsp:spPr>
        <a:xfrm rot="18900000">
          <a:off x="3165095" y="1851664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939427"/>
                <a:satOff val="-3473"/>
                <a:lumOff val="-16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939427"/>
                <a:satOff val="-3473"/>
                <a:lumOff val="-16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939427"/>
                <a:satOff val="-3473"/>
                <a:lumOff val="-16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57629-ADCF-464C-A86A-604195DCC224}">
      <dsp:nvSpPr>
        <dsp:cNvPr id="0" name=""/>
        <dsp:cNvSpPr/>
      </dsp:nvSpPr>
      <dsp:spPr>
        <a:xfrm>
          <a:off x="3604568" y="1044937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939427"/>
                <a:satOff val="-3473"/>
                <a:lumOff val="-16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939427"/>
                <a:satOff val="-3473"/>
                <a:lumOff val="-16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939427"/>
                <a:satOff val="-3473"/>
                <a:lumOff val="-16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文化环境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智力支持和评估依据</a:t>
          </a:r>
        </a:p>
      </dsp:txBody>
      <dsp:txXfrm>
        <a:off x="3636590" y="1076959"/>
        <a:ext cx="1302577" cy="1029253"/>
      </dsp:txXfrm>
    </dsp:sp>
    <dsp:sp modelId="{910159CD-0EC3-4173-B711-44728B81D34F}">
      <dsp:nvSpPr>
        <dsp:cNvPr id="0" name=""/>
        <dsp:cNvSpPr/>
      </dsp:nvSpPr>
      <dsp:spPr>
        <a:xfrm>
          <a:off x="3590829" y="2879476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585902"/>
                <a:satOff val="-4631"/>
                <a:lumOff val="-2137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585902"/>
                <a:satOff val="-4631"/>
                <a:lumOff val="-2137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585902"/>
                <a:satOff val="-4631"/>
                <a:lumOff val="-2137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F4BAE6-CD43-4233-AA25-6BC113D61F04}">
      <dsp:nvSpPr>
        <dsp:cNvPr id="0" name=""/>
        <dsp:cNvSpPr/>
      </dsp:nvSpPr>
      <dsp:spPr>
        <a:xfrm>
          <a:off x="4222941" y="2537821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585902"/>
                <a:satOff val="-4631"/>
                <a:lumOff val="-2137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585902"/>
                <a:satOff val="-4631"/>
                <a:lumOff val="-2137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585902"/>
                <a:satOff val="-4631"/>
                <a:lumOff val="-2137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国际政策环境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机遇和挑战</a:t>
          </a:r>
        </a:p>
      </dsp:txBody>
      <dsp:txXfrm>
        <a:off x="4254963" y="2569843"/>
        <a:ext cx="1302577" cy="10292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82DAD-6E58-482E-B2F0-8C72D06481B5}">
      <dsp:nvSpPr>
        <dsp:cNvPr id="0" name=""/>
        <dsp:cNvSpPr/>
      </dsp:nvSpPr>
      <dsp:spPr>
        <a:xfrm>
          <a:off x="2075720" y="2365195"/>
          <a:ext cx="1438549" cy="143854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2400" kern="1200" dirty="0"/>
            <a:t>公共</a:t>
          </a:r>
          <a:endParaRPr lang="en-US" altLang="zh-CN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政策</a:t>
          </a:r>
        </a:p>
      </dsp:txBody>
      <dsp:txXfrm>
        <a:off x="2286391" y="2575866"/>
        <a:ext cx="1017207" cy="1017207"/>
      </dsp:txXfrm>
    </dsp:sp>
    <dsp:sp modelId="{C17C5CFD-3A18-4BE4-87D2-AD5B9AB11215}">
      <dsp:nvSpPr>
        <dsp:cNvPr id="0" name=""/>
        <dsp:cNvSpPr/>
      </dsp:nvSpPr>
      <dsp:spPr>
        <a:xfrm rot="10800000">
          <a:off x="683738" y="2879476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5B9209-1B71-49F9-81B2-A553031A1A5E}">
      <dsp:nvSpPr>
        <dsp:cNvPr id="0" name=""/>
        <dsp:cNvSpPr/>
      </dsp:nvSpPr>
      <dsp:spPr>
        <a:xfrm>
          <a:off x="427" y="2537821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自然地理环境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前提</a:t>
          </a:r>
        </a:p>
      </dsp:txBody>
      <dsp:txXfrm>
        <a:off x="32449" y="2569843"/>
        <a:ext cx="1302577" cy="1029253"/>
      </dsp:txXfrm>
    </dsp:sp>
    <dsp:sp modelId="{C6CB6A93-A796-4CAF-98F3-C0FF6EE2D2F0}">
      <dsp:nvSpPr>
        <dsp:cNvPr id="0" name=""/>
        <dsp:cNvSpPr/>
      </dsp:nvSpPr>
      <dsp:spPr>
        <a:xfrm rot="13500000">
          <a:off x="1109472" y="1851664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46476"/>
                <a:satOff val="-1158"/>
                <a:lumOff val="-53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6476"/>
                <a:satOff val="-1158"/>
                <a:lumOff val="-53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6476"/>
                <a:satOff val="-1158"/>
                <a:lumOff val="-53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797DFF-87DE-44C5-BAE9-854BB1881C9F}">
      <dsp:nvSpPr>
        <dsp:cNvPr id="0" name=""/>
        <dsp:cNvSpPr/>
      </dsp:nvSpPr>
      <dsp:spPr>
        <a:xfrm>
          <a:off x="618800" y="1044937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46476"/>
                <a:satOff val="-1158"/>
                <a:lumOff val="-53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6476"/>
                <a:satOff val="-1158"/>
                <a:lumOff val="-53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6476"/>
                <a:satOff val="-1158"/>
                <a:lumOff val="-53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经济社会环境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基础</a:t>
          </a:r>
        </a:p>
      </dsp:txBody>
      <dsp:txXfrm>
        <a:off x="650822" y="1076959"/>
        <a:ext cx="1302577" cy="1029253"/>
      </dsp:txXfrm>
    </dsp:sp>
    <dsp:sp modelId="{9A634BD7-E547-4909-B007-5804EEDF76A4}">
      <dsp:nvSpPr>
        <dsp:cNvPr id="0" name=""/>
        <dsp:cNvSpPr/>
      </dsp:nvSpPr>
      <dsp:spPr>
        <a:xfrm rot="16200000">
          <a:off x="2137283" y="1425931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292951"/>
                <a:satOff val="-2315"/>
                <a:lumOff val="-10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92951"/>
                <a:satOff val="-2315"/>
                <a:lumOff val="-10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92951"/>
                <a:satOff val="-2315"/>
                <a:lumOff val="-10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869C93-66E4-4AB2-B5EE-8F86EE3602FB}">
      <dsp:nvSpPr>
        <dsp:cNvPr id="0" name=""/>
        <dsp:cNvSpPr/>
      </dsp:nvSpPr>
      <dsp:spPr>
        <a:xfrm>
          <a:off x="2111684" y="426564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292951"/>
                <a:satOff val="-2315"/>
                <a:lumOff val="-10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92951"/>
                <a:satOff val="-2315"/>
                <a:lumOff val="-10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92951"/>
                <a:satOff val="-2315"/>
                <a:lumOff val="-10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政治法律环境</a:t>
          </a:r>
          <a:r>
            <a:rPr lang="en-US" altLang="zh-CN" sz="1600" kern="1200" dirty="0"/>
            <a:t>--</a:t>
          </a:r>
          <a:r>
            <a:rPr lang="zh-CN" altLang="en-US" sz="1600" kern="1200" dirty="0"/>
            <a:t>直接影响</a:t>
          </a:r>
        </a:p>
      </dsp:txBody>
      <dsp:txXfrm>
        <a:off x="2143706" y="458586"/>
        <a:ext cx="1302577" cy="1029253"/>
      </dsp:txXfrm>
    </dsp:sp>
    <dsp:sp modelId="{796CD6CB-323E-4715-9E96-D3C62794A379}">
      <dsp:nvSpPr>
        <dsp:cNvPr id="0" name=""/>
        <dsp:cNvSpPr/>
      </dsp:nvSpPr>
      <dsp:spPr>
        <a:xfrm rot="18900000">
          <a:off x="3165095" y="1851664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939427"/>
                <a:satOff val="-3473"/>
                <a:lumOff val="-16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939427"/>
                <a:satOff val="-3473"/>
                <a:lumOff val="-16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939427"/>
                <a:satOff val="-3473"/>
                <a:lumOff val="-16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57629-ADCF-464C-A86A-604195DCC224}">
      <dsp:nvSpPr>
        <dsp:cNvPr id="0" name=""/>
        <dsp:cNvSpPr/>
      </dsp:nvSpPr>
      <dsp:spPr>
        <a:xfrm>
          <a:off x="3604568" y="1044937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939427"/>
                <a:satOff val="-3473"/>
                <a:lumOff val="-16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939427"/>
                <a:satOff val="-3473"/>
                <a:lumOff val="-16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939427"/>
                <a:satOff val="-3473"/>
                <a:lumOff val="-16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文化环境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智力支持和评估依据</a:t>
          </a:r>
        </a:p>
      </dsp:txBody>
      <dsp:txXfrm>
        <a:off x="3636590" y="1076959"/>
        <a:ext cx="1302577" cy="1029253"/>
      </dsp:txXfrm>
    </dsp:sp>
    <dsp:sp modelId="{910159CD-0EC3-4173-B711-44728B81D34F}">
      <dsp:nvSpPr>
        <dsp:cNvPr id="0" name=""/>
        <dsp:cNvSpPr/>
      </dsp:nvSpPr>
      <dsp:spPr>
        <a:xfrm>
          <a:off x="3590829" y="2879476"/>
          <a:ext cx="1315423" cy="4099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585902"/>
                <a:satOff val="-4631"/>
                <a:lumOff val="-2137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585902"/>
                <a:satOff val="-4631"/>
                <a:lumOff val="-2137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585902"/>
                <a:satOff val="-4631"/>
                <a:lumOff val="-2137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F4BAE6-CD43-4233-AA25-6BC113D61F04}">
      <dsp:nvSpPr>
        <dsp:cNvPr id="0" name=""/>
        <dsp:cNvSpPr/>
      </dsp:nvSpPr>
      <dsp:spPr>
        <a:xfrm>
          <a:off x="4222941" y="2537821"/>
          <a:ext cx="1366621" cy="1093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585902"/>
                <a:satOff val="-4631"/>
                <a:lumOff val="-2137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585902"/>
                <a:satOff val="-4631"/>
                <a:lumOff val="-2137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585902"/>
                <a:satOff val="-4631"/>
                <a:lumOff val="-2137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/>
            <a:t>国际政策环境</a:t>
          </a:r>
          <a:r>
            <a:rPr lang="en-US" altLang="zh-CN" sz="1600" kern="1200" dirty="0"/>
            <a:t>—</a:t>
          </a:r>
          <a:r>
            <a:rPr lang="zh-CN" altLang="en-US" sz="1600" kern="1200" dirty="0"/>
            <a:t>机遇和挑战</a:t>
          </a:r>
        </a:p>
      </dsp:txBody>
      <dsp:txXfrm>
        <a:off x="4254963" y="2569843"/>
        <a:ext cx="1302577" cy="10292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8477CD-F922-4E53-88FE-3372B1A64681}">
      <dsp:nvSpPr>
        <dsp:cNvPr id="0" name=""/>
        <dsp:cNvSpPr/>
      </dsp:nvSpPr>
      <dsp:spPr>
        <a:xfrm>
          <a:off x="3954" y="1159984"/>
          <a:ext cx="2301960" cy="92078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问题构建</a:t>
          </a:r>
        </a:p>
      </dsp:txBody>
      <dsp:txXfrm>
        <a:off x="464346" y="1159984"/>
        <a:ext cx="1381176" cy="920784"/>
      </dsp:txXfrm>
    </dsp:sp>
    <dsp:sp modelId="{5CF59972-1808-49AC-80D9-11DDBF23F00C}">
      <dsp:nvSpPr>
        <dsp:cNvPr id="0" name=""/>
        <dsp:cNvSpPr/>
      </dsp:nvSpPr>
      <dsp:spPr>
        <a:xfrm>
          <a:off x="2075719" y="1159984"/>
          <a:ext cx="2301960" cy="920784"/>
        </a:xfrm>
        <a:prstGeom prst="chevron">
          <a:avLst/>
        </a:prstGeom>
        <a:solidFill>
          <a:schemeClr val="accent5">
            <a:hueOff val="-861968"/>
            <a:satOff val="-1544"/>
            <a:lumOff val="-71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政策制定</a:t>
          </a:r>
        </a:p>
      </dsp:txBody>
      <dsp:txXfrm>
        <a:off x="2536111" y="1159984"/>
        <a:ext cx="1381176" cy="920784"/>
      </dsp:txXfrm>
    </dsp:sp>
    <dsp:sp modelId="{ED3B0FFD-7DD7-4801-B37C-2D70A6F512D1}">
      <dsp:nvSpPr>
        <dsp:cNvPr id="0" name=""/>
        <dsp:cNvSpPr/>
      </dsp:nvSpPr>
      <dsp:spPr>
        <a:xfrm>
          <a:off x="4147483" y="1159984"/>
          <a:ext cx="2301960" cy="920784"/>
        </a:xfrm>
        <a:prstGeom prst="chevron">
          <a:avLst/>
        </a:prstGeom>
        <a:solidFill>
          <a:schemeClr val="accent5">
            <a:hueOff val="-1723935"/>
            <a:satOff val="-3087"/>
            <a:lumOff val="-142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政策执行</a:t>
          </a:r>
        </a:p>
      </dsp:txBody>
      <dsp:txXfrm>
        <a:off x="4607875" y="1159984"/>
        <a:ext cx="1381176" cy="920784"/>
      </dsp:txXfrm>
    </dsp:sp>
    <dsp:sp modelId="{BD20DECC-BBDE-4A76-9771-921AE79CF447}">
      <dsp:nvSpPr>
        <dsp:cNvPr id="0" name=""/>
        <dsp:cNvSpPr/>
      </dsp:nvSpPr>
      <dsp:spPr>
        <a:xfrm>
          <a:off x="6219248" y="1159984"/>
          <a:ext cx="2301960" cy="920784"/>
        </a:xfrm>
        <a:prstGeom prst="chevron">
          <a:avLst/>
        </a:prstGeom>
        <a:solidFill>
          <a:schemeClr val="accent5">
            <a:hueOff val="-2585902"/>
            <a:satOff val="-4631"/>
            <a:lumOff val="-213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政策评估</a:t>
          </a:r>
        </a:p>
      </dsp:txBody>
      <dsp:txXfrm>
        <a:off x="6679640" y="1159984"/>
        <a:ext cx="1381176" cy="9207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8477CD-F922-4E53-88FE-3372B1A64681}">
      <dsp:nvSpPr>
        <dsp:cNvPr id="0" name=""/>
        <dsp:cNvSpPr/>
      </dsp:nvSpPr>
      <dsp:spPr>
        <a:xfrm>
          <a:off x="3954" y="1159984"/>
          <a:ext cx="2301960" cy="92078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问题构建</a:t>
          </a:r>
        </a:p>
      </dsp:txBody>
      <dsp:txXfrm>
        <a:off x="464346" y="1159984"/>
        <a:ext cx="1381176" cy="920784"/>
      </dsp:txXfrm>
    </dsp:sp>
    <dsp:sp modelId="{5CF59972-1808-49AC-80D9-11DDBF23F00C}">
      <dsp:nvSpPr>
        <dsp:cNvPr id="0" name=""/>
        <dsp:cNvSpPr/>
      </dsp:nvSpPr>
      <dsp:spPr>
        <a:xfrm>
          <a:off x="2075719" y="1159984"/>
          <a:ext cx="2301960" cy="920784"/>
        </a:xfrm>
        <a:prstGeom prst="chevron">
          <a:avLst/>
        </a:prstGeom>
        <a:solidFill>
          <a:schemeClr val="accent5">
            <a:hueOff val="-861968"/>
            <a:satOff val="-1544"/>
            <a:lumOff val="-71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政策制定</a:t>
          </a:r>
        </a:p>
      </dsp:txBody>
      <dsp:txXfrm>
        <a:off x="2536111" y="1159984"/>
        <a:ext cx="1381176" cy="920784"/>
      </dsp:txXfrm>
    </dsp:sp>
    <dsp:sp modelId="{ED3B0FFD-7DD7-4801-B37C-2D70A6F512D1}">
      <dsp:nvSpPr>
        <dsp:cNvPr id="0" name=""/>
        <dsp:cNvSpPr/>
      </dsp:nvSpPr>
      <dsp:spPr>
        <a:xfrm>
          <a:off x="4147483" y="1159984"/>
          <a:ext cx="2301960" cy="920784"/>
        </a:xfrm>
        <a:prstGeom prst="chevron">
          <a:avLst/>
        </a:prstGeom>
        <a:solidFill>
          <a:schemeClr val="accent5">
            <a:hueOff val="-1723935"/>
            <a:satOff val="-3087"/>
            <a:lumOff val="-142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政策执行</a:t>
          </a:r>
        </a:p>
      </dsp:txBody>
      <dsp:txXfrm>
        <a:off x="4607875" y="1159984"/>
        <a:ext cx="1381176" cy="920784"/>
      </dsp:txXfrm>
    </dsp:sp>
    <dsp:sp modelId="{BD20DECC-BBDE-4A76-9771-921AE79CF447}">
      <dsp:nvSpPr>
        <dsp:cNvPr id="0" name=""/>
        <dsp:cNvSpPr/>
      </dsp:nvSpPr>
      <dsp:spPr>
        <a:xfrm>
          <a:off x="6219248" y="1159984"/>
          <a:ext cx="2301960" cy="920784"/>
        </a:xfrm>
        <a:prstGeom prst="chevron">
          <a:avLst/>
        </a:prstGeom>
        <a:solidFill>
          <a:schemeClr val="accent5">
            <a:hueOff val="-2585902"/>
            <a:satOff val="-4631"/>
            <a:lumOff val="-213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kern="1200" dirty="0"/>
            <a:t>政策评估</a:t>
          </a:r>
        </a:p>
      </dsp:txBody>
      <dsp:txXfrm>
        <a:off x="6679640" y="1159984"/>
        <a:ext cx="1381176" cy="92078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B82DAD-6E58-482E-B2F0-8C72D06481B5}">
      <dsp:nvSpPr>
        <dsp:cNvPr id="0" name=""/>
        <dsp:cNvSpPr/>
      </dsp:nvSpPr>
      <dsp:spPr>
        <a:xfrm>
          <a:off x="2129440" y="1554241"/>
          <a:ext cx="1152980" cy="115298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900" b="0" kern="1200" dirty="0"/>
            <a:t>公共</a:t>
          </a:r>
          <a:endParaRPr lang="en-US" altLang="zh-CN" sz="1900" b="0" kern="1200" dirty="0"/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900" b="0" kern="1200" dirty="0"/>
            <a:t>政策</a:t>
          </a:r>
        </a:p>
      </dsp:txBody>
      <dsp:txXfrm>
        <a:off x="2298290" y="1723091"/>
        <a:ext cx="815280" cy="815280"/>
      </dsp:txXfrm>
    </dsp:sp>
    <dsp:sp modelId="{C17C5CFD-3A18-4BE4-87D2-AD5B9AB11215}">
      <dsp:nvSpPr>
        <dsp:cNvPr id="0" name=""/>
        <dsp:cNvSpPr/>
      </dsp:nvSpPr>
      <dsp:spPr>
        <a:xfrm rot="10800000">
          <a:off x="1013684" y="1966431"/>
          <a:ext cx="1054389" cy="32859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5B9209-1B71-49F9-81B2-A553031A1A5E}">
      <dsp:nvSpPr>
        <dsp:cNvPr id="0" name=""/>
        <dsp:cNvSpPr/>
      </dsp:nvSpPr>
      <dsp:spPr>
        <a:xfrm>
          <a:off x="466019" y="1692598"/>
          <a:ext cx="1095331" cy="8762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利益分析</a:t>
          </a:r>
        </a:p>
      </dsp:txBody>
      <dsp:txXfrm>
        <a:off x="491684" y="1718263"/>
        <a:ext cx="1044001" cy="824935"/>
      </dsp:txXfrm>
    </dsp:sp>
    <dsp:sp modelId="{C6CB6A93-A796-4CAF-98F3-C0FF6EE2D2F0}">
      <dsp:nvSpPr>
        <dsp:cNvPr id="0" name=""/>
        <dsp:cNvSpPr/>
      </dsp:nvSpPr>
      <dsp:spPr>
        <a:xfrm rot="13500000">
          <a:off x="1354920" y="1142615"/>
          <a:ext cx="1054389" cy="32859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46476"/>
                <a:satOff val="-1158"/>
                <a:lumOff val="-53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6476"/>
                <a:satOff val="-1158"/>
                <a:lumOff val="-53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6476"/>
                <a:satOff val="-1158"/>
                <a:lumOff val="-53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797DFF-87DE-44C5-BAE9-854BB1881C9F}">
      <dsp:nvSpPr>
        <dsp:cNvPr id="0" name=""/>
        <dsp:cNvSpPr/>
      </dsp:nvSpPr>
      <dsp:spPr>
        <a:xfrm>
          <a:off x="961666" y="496000"/>
          <a:ext cx="1095331" cy="8762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46476"/>
                <a:satOff val="-1158"/>
                <a:lumOff val="-53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46476"/>
                <a:satOff val="-1158"/>
                <a:lumOff val="-53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46476"/>
                <a:satOff val="-1158"/>
                <a:lumOff val="-53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800" kern="1200" dirty="0"/>
            <a:t>政治学</a:t>
          </a:r>
          <a:endParaRPr lang="en-US" altLang="zh-CN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分析</a:t>
          </a:r>
        </a:p>
      </dsp:txBody>
      <dsp:txXfrm>
        <a:off x="987331" y="521665"/>
        <a:ext cx="1044001" cy="824935"/>
      </dsp:txXfrm>
    </dsp:sp>
    <dsp:sp modelId="{9A634BD7-E547-4909-B007-5804EEDF76A4}">
      <dsp:nvSpPr>
        <dsp:cNvPr id="0" name=""/>
        <dsp:cNvSpPr/>
      </dsp:nvSpPr>
      <dsp:spPr>
        <a:xfrm rot="16200000">
          <a:off x="2178736" y="801380"/>
          <a:ext cx="1054389" cy="32859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292951"/>
                <a:satOff val="-2315"/>
                <a:lumOff val="-10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92951"/>
                <a:satOff val="-2315"/>
                <a:lumOff val="-10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92951"/>
                <a:satOff val="-2315"/>
                <a:lumOff val="-10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869C93-66E4-4AB2-B5EE-8F86EE3602FB}">
      <dsp:nvSpPr>
        <dsp:cNvPr id="0" name=""/>
        <dsp:cNvSpPr/>
      </dsp:nvSpPr>
      <dsp:spPr>
        <a:xfrm>
          <a:off x="2158265" y="352"/>
          <a:ext cx="1095331" cy="8762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292951"/>
                <a:satOff val="-2315"/>
                <a:lumOff val="-10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92951"/>
                <a:satOff val="-2315"/>
                <a:lumOff val="-10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92951"/>
                <a:satOff val="-2315"/>
                <a:lumOff val="-10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800" kern="1200" dirty="0"/>
            <a:t>经济学</a:t>
          </a:r>
          <a:endParaRPr lang="en-US" altLang="zh-CN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分析</a:t>
          </a:r>
        </a:p>
      </dsp:txBody>
      <dsp:txXfrm>
        <a:off x="2183930" y="26017"/>
        <a:ext cx="1044001" cy="824935"/>
      </dsp:txXfrm>
    </dsp:sp>
    <dsp:sp modelId="{796CD6CB-323E-4715-9E96-D3C62794A379}">
      <dsp:nvSpPr>
        <dsp:cNvPr id="0" name=""/>
        <dsp:cNvSpPr/>
      </dsp:nvSpPr>
      <dsp:spPr>
        <a:xfrm rot="18900000">
          <a:off x="3002552" y="1142615"/>
          <a:ext cx="1054389" cy="32859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939427"/>
                <a:satOff val="-3473"/>
                <a:lumOff val="-16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939427"/>
                <a:satOff val="-3473"/>
                <a:lumOff val="-16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939427"/>
                <a:satOff val="-3473"/>
                <a:lumOff val="-16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657629-ADCF-464C-A86A-604195DCC224}">
      <dsp:nvSpPr>
        <dsp:cNvPr id="0" name=""/>
        <dsp:cNvSpPr/>
      </dsp:nvSpPr>
      <dsp:spPr>
        <a:xfrm>
          <a:off x="3354864" y="496000"/>
          <a:ext cx="1095331" cy="8762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939427"/>
                <a:satOff val="-3473"/>
                <a:lumOff val="-16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939427"/>
                <a:satOff val="-3473"/>
                <a:lumOff val="-16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939427"/>
                <a:satOff val="-3473"/>
                <a:lumOff val="-16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zh-CN" altLang="en-US" sz="1800" kern="1200" dirty="0"/>
            <a:t>伦理学</a:t>
          </a:r>
          <a:endParaRPr lang="en-US" altLang="zh-CN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分析</a:t>
          </a:r>
        </a:p>
      </dsp:txBody>
      <dsp:txXfrm>
        <a:off x="3380529" y="521665"/>
        <a:ext cx="1044001" cy="824935"/>
      </dsp:txXfrm>
    </dsp:sp>
    <dsp:sp modelId="{910159CD-0EC3-4173-B711-44728B81D34F}">
      <dsp:nvSpPr>
        <dsp:cNvPr id="0" name=""/>
        <dsp:cNvSpPr/>
      </dsp:nvSpPr>
      <dsp:spPr>
        <a:xfrm>
          <a:off x="3343787" y="1966431"/>
          <a:ext cx="1054389" cy="328599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585902"/>
                <a:satOff val="-4631"/>
                <a:lumOff val="-2137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585902"/>
                <a:satOff val="-4631"/>
                <a:lumOff val="-2137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585902"/>
                <a:satOff val="-4631"/>
                <a:lumOff val="-2137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F4BAE6-CD43-4233-AA25-6BC113D61F04}">
      <dsp:nvSpPr>
        <dsp:cNvPr id="0" name=""/>
        <dsp:cNvSpPr/>
      </dsp:nvSpPr>
      <dsp:spPr>
        <a:xfrm>
          <a:off x="3850511" y="1692598"/>
          <a:ext cx="1095331" cy="8762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585902"/>
                <a:satOff val="-4631"/>
                <a:lumOff val="-2137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585902"/>
                <a:satOff val="-4631"/>
                <a:lumOff val="-2137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585902"/>
                <a:satOff val="-4631"/>
                <a:lumOff val="-2137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量化分析</a:t>
          </a:r>
        </a:p>
      </dsp:txBody>
      <dsp:txXfrm>
        <a:off x="3876176" y="1718263"/>
        <a:ext cx="1044001" cy="824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049E6-76D3-4B96-9EF4-D4ED88C11F10}" type="datetimeFigureOut">
              <a:rPr lang="zh-CN" altLang="en-US" smtClean="0"/>
              <a:t>2021/5/24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CC4E7-4BE9-4B5F-AB5B-88ACD5BF79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20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9360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6248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376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630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4324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7052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536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2051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9385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5244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588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7426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2608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6661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1634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584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377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537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536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811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407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868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250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CC4E7-4BE9-4B5F-AB5B-88ACD5BF79B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201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3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3"/>
          </p:nvPr>
        </p:nvSpPr>
        <p:spPr>
          <a:xfrm>
            <a:off x="695325" y="1774372"/>
            <a:ext cx="5342619" cy="3367315"/>
          </a:xfrm>
          <a:custGeom>
            <a:avLst/>
            <a:gdLst>
              <a:gd name="connsiteX0" fmla="*/ 0 w 5342618"/>
              <a:gd name="connsiteY0" fmla="*/ 0 h 3367315"/>
              <a:gd name="connsiteX1" fmla="*/ 5342618 w 5342618"/>
              <a:gd name="connsiteY1" fmla="*/ 0 h 3367315"/>
              <a:gd name="connsiteX2" fmla="*/ 5342618 w 5342618"/>
              <a:gd name="connsiteY2" fmla="*/ 3367315 h 3367315"/>
              <a:gd name="connsiteX3" fmla="*/ 0 w 5342618"/>
              <a:gd name="connsiteY3" fmla="*/ 3367315 h 336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2618" h="3367315">
                <a:moveTo>
                  <a:pt x="0" y="0"/>
                </a:moveTo>
                <a:lnTo>
                  <a:pt x="5342618" y="0"/>
                </a:lnTo>
                <a:lnTo>
                  <a:pt x="5342618" y="3367315"/>
                </a:lnTo>
                <a:lnTo>
                  <a:pt x="0" y="3367315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66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/>
          <p:cNvSpPr>
            <a:spLocks noGrp="1"/>
          </p:cNvSpPr>
          <p:nvPr>
            <p:ph type="pic" sz="quarter" idx="13"/>
          </p:nvPr>
        </p:nvSpPr>
        <p:spPr>
          <a:xfrm>
            <a:off x="695325" y="1301546"/>
            <a:ext cx="3351499" cy="3041767"/>
          </a:xfrm>
          <a:custGeom>
            <a:avLst/>
            <a:gdLst>
              <a:gd name="connsiteX0" fmla="*/ 0 w 3351499"/>
              <a:gd name="connsiteY0" fmla="*/ 0 h 3041767"/>
              <a:gd name="connsiteX1" fmla="*/ 3351499 w 3351499"/>
              <a:gd name="connsiteY1" fmla="*/ 0 h 3041767"/>
              <a:gd name="connsiteX2" fmla="*/ 3351499 w 3351499"/>
              <a:gd name="connsiteY2" fmla="*/ 3041767 h 3041767"/>
              <a:gd name="connsiteX3" fmla="*/ 0 w 3351499"/>
              <a:gd name="connsiteY3" fmla="*/ 3041767 h 3041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1499" h="3041767">
                <a:moveTo>
                  <a:pt x="0" y="0"/>
                </a:moveTo>
                <a:lnTo>
                  <a:pt x="3351499" y="0"/>
                </a:lnTo>
                <a:lnTo>
                  <a:pt x="3351499" y="3041767"/>
                </a:lnTo>
                <a:lnTo>
                  <a:pt x="0" y="304176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4"/>
          </p:nvPr>
        </p:nvSpPr>
        <p:spPr>
          <a:xfrm>
            <a:off x="4405963" y="1301543"/>
            <a:ext cx="2560895" cy="2079948"/>
          </a:xfrm>
          <a:custGeom>
            <a:avLst/>
            <a:gdLst>
              <a:gd name="connsiteX0" fmla="*/ 0 w 2560895"/>
              <a:gd name="connsiteY0" fmla="*/ 0 h 2079948"/>
              <a:gd name="connsiteX1" fmla="*/ 2560895 w 2560895"/>
              <a:gd name="connsiteY1" fmla="*/ 0 h 2079948"/>
              <a:gd name="connsiteX2" fmla="*/ 2560895 w 2560895"/>
              <a:gd name="connsiteY2" fmla="*/ 2079948 h 2079948"/>
              <a:gd name="connsiteX3" fmla="*/ 0 w 2560895"/>
              <a:gd name="connsiteY3" fmla="*/ 2079948 h 207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895" h="2079948">
                <a:moveTo>
                  <a:pt x="0" y="0"/>
                </a:moveTo>
                <a:lnTo>
                  <a:pt x="2560895" y="0"/>
                </a:lnTo>
                <a:lnTo>
                  <a:pt x="2560895" y="2079948"/>
                </a:lnTo>
                <a:lnTo>
                  <a:pt x="0" y="207994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5"/>
          </p:nvPr>
        </p:nvSpPr>
        <p:spPr>
          <a:xfrm>
            <a:off x="7325998" y="2910476"/>
            <a:ext cx="4142103" cy="3542712"/>
          </a:xfrm>
          <a:custGeom>
            <a:avLst/>
            <a:gdLst>
              <a:gd name="connsiteX0" fmla="*/ 0 w 4142103"/>
              <a:gd name="connsiteY0" fmla="*/ 0 h 3542712"/>
              <a:gd name="connsiteX1" fmla="*/ 4142103 w 4142103"/>
              <a:gd name="connsiteY1" fmla="*/ 0 h 3542712"/>
              <a:gd name="connsiteX2" fmla="*/ 4142103 w 4142103"/>
              <a:gd name="connsiteY2" fmla="*/ 3542712 h 3542712"/>
              <a:gd name="connsiteX3" fmla="*/ 0 w 4142103"/>
              <a:gd name="connsiteY3" fmla="*/ 3542712 h 3542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2103" h="3542712">
                <a:moveTo>
                  <a:pt x="0" y="0"/>
                </a:moveTo>
                <a:lnTo>
                  <a:pt x="4142103" y="0"/>
                </a:lnTo>
                <a:lnTo>
                  <a:pt x="4142103" y="3542712"/>
                </a:lnTo>
                <a:lnTo>
                  <a:pt x="0" y="354271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8213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3"/>
          </p:nvPr>
        </p:nvSpPr>
        <p:spPr>
          <a:xfrm>
            <a:off x="0" y="3323773"/>
            <a:ext cx="12192000" cy="3534229"/>
          </a:xfrm>
          <a:custGeom>
            <a:avLst/>
            <a:gdLst>
              <a:gd name="connsiteX0" fmla="*/ 0 w 12192000"/>
              <a:gd name="connsiteY0" fmla="*/ 0 h 3534229"/>
              <a:gd name="connsiteX1" fmla="*/ 12192000 w 12192000"/>
              <a:gd name="connsiteY1" fmla="*/ 0 h 3534229"/>
              <a:gd name="connsiteX2" fmla="*/ 12192000 w 12192000"/>
              <a:gd name="connsiteY2" fmla="*/ 3534229 h 3534229"/>
              <a:gd name="connsiteX3" fmla="*/ 0 w 12192000"/>
              <a:gd name="connsiteY3" fmla="*/ 3534229 h 3534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34229">
                <a:moveTo>
                  <a:pt x="0" y="0"/>
                </a:moveTo>
                <a:lnTo>
                  <a:pt x="12192000" y="0"/>
                </a:lnTo>
                <a:lnTo>
                  <a:pt x="12192000" y="3534229"/>
                </a:lnTo>
                <a:lnTo>
                  <a:pt x="0" y="35342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705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82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3"/>
          </p:nvPr>
        </p:nvSpPr>
        <p:spPr>
          <a:xfrm>
            <a:off x="1" y="1956240"/>
            <a:ext cx="4463999" cy="3816000"/>
          </a:xfrm>
          <a:custGeom>
            <a:avLst/>
            <a:gdLst>
              <a:gd name="connsiteX0" fmla="*/ 0 w 4463999"/>
              <a:gd name="connsiteY0" fmla="*/ 0 h 3816000"/>
              <a:gd name="connsiteX1" fmla="*/ 4463999 w 4463999"/>
              <a:gd name="connsiteY1" fmla="*/ 0 h 3816000"/>
              <a:gd name="connsiteX2" fmla="*/ 4463999 w 4463999"/>
              <a:gd name="connsiteY2" fmla="*/ 3816000 h 3816000"/>
              <a:gd name="connsiteX3" fmla="*/ 0 w 4463999"/>
              <a:gd name="connsiteY3" fmla="*/ 3816000 h 38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3999" h="3816000">
                <a:moveTo>
                  <a:pt x="0" y="0"/>
                </a:moveTo>
                <a:lnTo>
                  <a:pt x="4463999" y="0"/>
                </a:lnTo>
                <a:lnTo>
                  <a:pt x="4463999" y="3816000"/>
                </a:lnTo>
                <a:lnTo>
                  <a:pt x="0" y="381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512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247900"/>
          </a:xfrm>
          <a:custGeom>
            <a:avLst/>
            <a:gdLst>
              <a:gd name="connsiteX0" fmla="*/ 0 w 12192000"/>
              <a:gd name="connsiteY0" fmla="*/ 0 h 2247900"/>
              <a:gd name="connsiteX1" fmla="*/ 12192000 w 12192000"/>
              <a:gd name="connsiteY1" fmla="*/ 0 h 2247900"/>
              <a:gd name="connsiteX2" fmla="*/ 12192000 w 12192000"/>
              <a:gd name="connsiteY2" fmla="*/ 2247900 h 2247900"/>
              <a:gd name="connsiteX3" fmla="*/ 0 w 12192000"/>
              <a:gd name="connsiteY3" fmla="*/ 2247900 h 224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47900">
                <a:moveTo>
                  <a:pt x="0" y="0"/>
                </a:moveTo>
                <a:lnTo>
                  <a:pt x="12192000" y="0"/>
                </a:lnTo>
                <a:lnTo>
                  <a:pt x="12192000" y="2247900"/>
                </a:lnTo>
                <a:lnTo>
                  <a:pt x="0" y="22479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843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图片占位符 16"/>
          <p:cNvSpPr>
            <a:spLocks noGrp="1"/>
          </p:cNvSpPr>
          <p:nvPr>
            <p:ph type="pic" sz="quarter" idx="13"/>
          </p:nvPr>
        </p:nvSpPr>
        <p:spPr>
          <a:xfrm>
            <a:off x="4537677" y="1936036"/>
            <a:ext cx="1651705" cy="1445747"/>
          </a:xfrm>
          <a:custGeom>
            <a:avLst/>
            <a:gdLst>
              <a:gd name="connsiteX0" fmla="*/ 423926 w 1651705"/>
              <a:gd name="connsiteY0" fmla="*/ 0 h 1445747"/>
              <a:gd name="connsiteX1" fmla="*/ 423934 w 1651705"/>
              <a:gd name="connsiteY1" fmla="*/ 0 h 1445747"/>
              <a:gd name="connsiteX2" fmla="*/ 1228517 w 1651705"/>
              <a:gd name="connsiteY2" fmla="*/ 0 h 1445747"/>
              <a:gd name="connsiteX3" fmla="*/ 1228525 w 1651705"/>
              <a:gd name="connsiteY3" fmla="*/ 0 h 1445747"/>
              <a:gd name="connsiteX4" fmla="*/ 1252916 w 1651705"/>
              <a:gd name="connsiteY4" fmla="*/ 2459 h 1445747"/>
              <a:gd name="connsiteX5" fmla="*/ 1314112 w 1651705"/>
              <a:gd name="connsiteY5" fmla="*/ 35452 h 1445747"/>
              <a:gd name="connsiteX6" fmla="*/ 1328880 w 1651705"/>
              <a:gd name="connsiteY6" fmla="*/ 53352 h 1445747"/>
              <a:gd name="connsiteX7" fmla="*/ 1341500 w 1651705"/>
              <a:gd name="connsiteY7" fmla="*/ 78591 h 1445747"/>
              <a:gd name="connsiteX8" fmla="*/ 1341500 w 1651705"/>
              <a:gd name="connsiteY8" fmla="*/ 78592 h 1445747"/>
              <a:gd name="connsiteX9" fmla="*/ 1627913 w 1651705"/>
              <a:gd name="connsiteY9" fmla="*/ 651416 h 1445747"/>
              <a:gd name="connsiteX10" fmla="*/ 1627913 w 1651705"/>
              <a:gd name="connsiteY10" fmla="*/ 651416 h 1445747"/>
              <a:gd name="connsiteX11" fmla="*/ 1645646 w 1651705"/>
              <a:gd name="connsiteY11" fmla="*/ 686882 h 1445747"/>
              <a:gd name="connsiteX12" fmla="*/ 1649246 w 1651705"/>
              <a:gd name="connsiteY12" fmla="*/ 698479 h 1445747"/>
              <a:gd name="connsiteX13" fmla="*/ 1651705 w 1651705"/>
              <a:gd name="connsiteY13" fmla="*/ 722874 h 1445747"/>
              <a:gd name="connsiteX14" fmla="*/ 1649246 w 1651705"/>
              <a:gd name="connsiteY14" fmla="*/ 747268 h 1445747"/>
              <a:gd name="connsiteX15" fmla="*/ 1645646 w 1651705"/>
              <a:gd name="connsiteY15" fmla="*/ 758865 h 1445747"/>
              <a:gd name="connsiteX16" fmla="*/ 1627913 w 1651705"/>
              <a:gd name="connsiteY16" fmla="*/ 794332 h 1445747"/>
              <a:gd name="connsiteX17" fmla="*/ 1627913 w 1651705"/>
              <a:gd name="connsiteY17" fmla="*/ 794332 h 1445747"/>
              <a:gd name="connsiteX18" fmla="*/ 1341499 w 1651705"/>
              <a:gd name="connsiteY18" fmla="*/ 1367156 h 1445747"/>
              <a:gd name="connsiteX19" fmla="*/ 1328880 w 1651705"/>
              <a:gd name="connsiteY19" fmla="*/ 1392395 h 1445747"/>
              <a:gd name="connsiteX20" fmla="*/ 1314111 w 1651705"/>
              <a:gd name="connsiteY20" fmla="*/ 1410295 h 1445747"/>
              <a:gd name="connsiteX21" fmla="*/ 1252915 w 1651705"/>
              <a:gd name="connsiteY21" fmla="*/ 1443288 h 1445747"/>
              <a:gd name="connsiteX22" fmla="*/ 1228525 w 1651705"/>
              <a:gd name="connsiteY22" fmla="*/ 1445747 h 1445747"/>
              <a:gd name="connsiteX23" fmla="*/ 1228517 w 1651705"/>
              <a:gd name="connsiteY23" fmla="*/ 1445747 h 1445747"/>
              <a:gd name="connsiteX24" fmla="*/ 423934 w 1651705"/>
              <a:gd name="connsiteY24" fmla="*/ 1445747 h 1445747"/>
              <a:gd name="connsiteX25" fmla="*/ 423926 w 1651705"/>
              <a:gd name="connsiteY25" fmla="*/ 1445747 h 1445747"/>
              <a:gd name="connsiteX26" fmla="*/ 399536 w 1651705"/>
              <a:gd name="connsiteY26" fmla="*/ 1443288 h 1445747"/>
              <a:gd name="connsiteX27" fmla="*/ 344716 w 1651705"/>
              <a:gd name="connsiteY27" fmla="*/ 1416231 h 1445747"/>
              <a:gd name="connsiteX28" fmla="*/ 331404 w 1651705"/>
              <a:gd name="connsiteY28" fmla="*/ 1402597 h 1445747"/>
              <a:gd name="connsiteX29" fmla="*/ 330527 w 1651705"/>
              <a:gd name="connsiteY29" fmla="*/ 1401699 h 1445747"/>
              <a:gd name="connsiteX30" fmla="*/ 17337 w 1651705"/>
              <a:gd name="connsiteY30" fmla="*/ 784404 h 1445747"/>
              <a:gd name="connsiteX31" fmla="*/ 8503 w 1651705"/>
              <a:gd name="connsiteY31" fmla="*/ 766736 h 1445747"/>
              <a:gd name="connsiteX32" fmla="*/ 2459 w 1651705"/>
              <a:gd name="connsiteY32" fmla="*/ 747268 h 1445747"/>
              <a:gd name="connsiteX33" fmla="*/ 0 w 1651705"/>
              <a:gd name="connsiteY33" fmla="*/ 722874 h 1445747"/>
              <a:gd name="connsiteX34" fmla="*/ 2459 w 1651705"/>
              <a:gd name="connsiteY34" fmla="*/ 698479 h 1445747"/>
              <a:gd name="connsiteX35" fmla="*/ 8503 w 1651705"/>
              <a:gd name="connsiteY35" fmla="*/ 679011 h 1445747"/>
              <a:gd name="connsiteX36" fmla="*/ 17337 w 1651705"/>
              <a:gd name="connsiteY36" fmla="*/ 661343 h 1445747"/>
              <a:gd name="connsiteX37" fmla="*/ 318924 w 1651705"/>
              <a:gd name="connsiteY37" fmla="*/ 60792 h 1445747"/>
              <a:gd name="connsiteX38" fmla="*/ 399536 w 1651705"/>
              <a:gd name="connsiteY38" fmla="*/ 2459 h 1445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51705" h="1445747">
                <a:moveTo>
                  <a:pt x="423926" y="0"/>
                </a:moveTo>
                <a:lnTo>
                  <a:pt x="423934" y="0"/>
                </a:lnTo>
                <a:lnTo>
                  <a:pt x="1228517" y="0"/>
                </a:lnTo>
                <a:lnTo>
                  <a:pt x="1228525" y="0"/>
                </a:lnTo>
                <a:lnTo>
                  <a:pt x="1252916" y="2459"/>
                </a:lnTo>
                <a:cubicBezTo>
                  <a:pt x="1276554" y="7296"/>
                  <a:pt x="1297683" y="19024"/>
                  <a:pt x="1314112" y="35452"/>
                </a:cubicBezTo>
                <a:lnTo>
                  <a:pt x="1328880" y="53352"/>
                </a:lnTo>
                <a:lnTo>
                  <a:pt x="1341500" y="78591"/>
                </a:lnTo>
                <a:cubicBezTo>
                  <a:pt x="1341500" y="78591"/>
                  <a:pt x="1341500" y="78591"/>
                  <a:pt x="1341500" y="78592"/>
                </a:cubicBezTo>
                <a:lnTo>
                  <a:pt x="1627913" y="651416"/>
                </a:lnTo>
                <a:lnTo>
                  <a:pt x="1627913" y="651416"/>
                </a:lnTo>
                <a:lnTo>
                  <a:pt x="1645646" y="686882"/>
                </a:lnTo>
                <a:lnTo>
                  <a:pt x="1649246" y="698479"/>
                </a:lnTo>
                <a:cubicBezTo>
                  <a:pt x="1650858" y="706359"/>
                  <a:pt x="1651705" y="714517"/>
                  <a:pt x="1651705" y="722874"/>
                </a:cubicBezTo>
                <a:cubicBezTo>
                  <a:pt x="1651705" y="731230"/>
                  <a:pt x="1650858" y="739388"/>
                  <a:pt x="1649246" y="747268"/>
                </a:cubicBezTo>
                <a:lnTo>
                  <a:pt x="1645646" y="758865"/>
                </a:lnTo>
                <a:lnTo>
                  <a:pt x="1627913" y="794332"/>
                </a:lnTo>
                <a:lnTo>
                  <a:pt x="1627913" y="794332"/>
                </a:lnTo>
                <a:lnTo>
                  <a:pt x="1341499" y="1367156"/>
                </a:lnTo>
                <a:lnTo>
                  <a:pt x="1328880" y="1392395"/>
                </a:lnTo>
                <a:lnTo>
                  <a:pt x="1314111" y="1410295"/>
                </a:lnTo>
                <a:cubicBezTo>
                  <a:pt x="1297683" y="1426723"/>
                  <a:pt x="1276554" y="1438451"/>
                  <a:pt x="1252915" y="1443288"/>
                </a:cubicBezTo>
                <a:lnTo>
                  <a:pt x="1228525" y="1445747"/>
                </a:lnTo>
                <a:lnTo>
                  <a:pt x="1228517" y="1445747"/>
                </a:lnTo>
                <a:lnTo>
                  <a:pt x="423934" y="1445747"/>
                </a:lnTo>
                <a:lnTo>
                  <a:pt x="423926" y="1445747"/>
                </a:lnTo>
                <a:lnTo>
                  <a:pt x="399536" y="1443288"/>
                </a:lnTo>
                <a:cubicBezTo>
                  <a:pt x="378852" y="1439056"/>
                  <a:pt x="360089" y="1429548"/>
                  <a:pt x="344716" y="1416231"/>
                </a:cubicBezTo>
                <a:lnTo>
                  <a:pt x="331404" y="1402597"/>
                </a:lnTo>
                <a:lnTo>
                  <a:pt x="330527" y="1401699"/>
                </a:lnTo>
                <a:lnTo>
                  <a:pt x="17337" y="784404"/>
                </a:lnTo>
                <a:lnTo>
                  <a:pt x="8503" y="766736"/>
                </a:lnTo>
                <a:lnTo>
                  <a:pt x="2459" y="747268"/>
                </a:lnTo>
                <a:cubicBezTo>
                  <a:pt x="847" y="739388"/>
                  <a:pt x="0" y="731230"/>
                  <a:pt x="0" y="722874"/>
                </a:cubicBezTo>
                <a:cubicBezTo>
                  <a:pt x="0" y="714517"/>
                  <a:pt x="847" y="706359"/>
                  <a:pt x="2459" y="698479"/>
                </a:cubicBezTo>
                <a:lnTo>
                  <a:pt x="8503" y="679011"/>
                </a:lnTo>
                <a:lnTo>
                  <a:pt x="17337" y="661343"/>
                </a:lnTo>
                <a:lnTo>
                  <a:pt x="318924" y="60792"/>
                </a:lnTo>
                <a:cubicBezTo>
                  <a:pt x="335927" y="31222"/>
                  <a:pt x="365062" y="9513"/>
                  <a:pt x="399536" y="2459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4"/>
          </p:nvPr>
        </p:nvSpPr>
        <p:spPr>
          <a:xfrm>
            <a:off x="6002621" y="2732248"/>
            <a:ext cx="1651705" cy="1445747"/>
          </a:xfrm>
          <a:custGeom>
            <a:avLst/>
            <a:gdLst>
              <a:gd name="connsiteX0" fmla="*/ 423926 w 1651705"/>
              <a:gd name="connsiteY0" fmla="*/ 0 h 1445747"/>
              <a:gd name="connsiteX1" fmla="*/ 423934 w 1651705"/>
              <a:gd name="connsiteY1" fmla="*/ 0 h 1445747"/>
              <a:gd name="connsiteX2" fmla="*/ 1228517 w 1651705"/>
              <a:gd name="connsiteY2" fmla="*/ 0 h 1445747"/>
              <a:gd name="connsiteX3" fmla="*/ 1228525 w 1651705"/>
              <a:gd name="connsiteY3" fmla="*/ 0 h 1445747"/>
              <a:gd name="connsiteX4" fmla="*/ 1252916 w 1651705"/>
              <a:gd name="connsiteY4" fmla="*/ 2459 h 1445747"/>
              <a:gd name="connsiteX5" fmla="*/ 1314112 w 1651705"/>
              <a:gd name="connsiteY5" fmla="*/ 35452 h 1445747"/>
              <a:gd name="connsiteX6" fmla="*/ 1328880 w 1651705"/>
              <a:gd name="connsiteY6" fmla="*/ 53352 h 1445747"/>
              <a:gd name="connsiteX7" fmla="*/ 1341500 w 1651705"/>
              <a:gd name="connsiteY7" fmla="*/ 78591 h 1445747"/>
              <a:gd name="connsiteX8" fmla="*/ 1341500 w 1651705"/>
              <a:gd name="connsiteY8" fmla="*/ 78592 h 1445747"/>
              <a:gd name="connsiteX9" fmla="*/ 1627913 w 1651705"/>
              <a:gd name="connsiteY9" fmla="*/ 651416 h 1445747"/>
              <a:gd name="connsiteX10" fmla="*/ 1627913 w 1651705"/>
              <a:gd name="connsiteY10" fmla="*/ 651416 h 1445747"/>
              <a:gd name="connsiteX11" fmla="*/ 1645646 w 1651705"/>
              <a:gd name="connsiteY11" fmla="*/ 686882 h 1445747"/>
              <a:gd name="connsiteX12" fmla="*/ 1649246 w 1651705"/>
              <a:gd name="connsiteY12" fmla="*/ 698479 h 1445747"/>
              <a:gd name="connsiteX13" fmla="*/ 1651705 w 1651705"/>
              <a:gd name="connsiteY13" fmla="*/ 722874 h 1445747"/>
              <a:gd name="connsiteX14" fmla="*/ 1649246 w 1651705"/>
              <a:gd name="connsiteY14" fmla="*/ 747268 h 1445747"/>
              <a:gd name="connsiteX15" fmla="*/ 1645646 w 1651705"/>
              <a:gd name="connsiteY15" fmla="*/ 758865 h 1445747"/>
              <a:gd name="connsiteX16" fmla="*/ 1627913 w 1651705"/>
              <a:gd name="connsiteY16" fmla="*/ 794332 h 1445747"/>
              <a:gd name="connsiteX17" fmla="*/ 1627913 w 1651705"/>
              <a:gd name="connsiteY17" fmla="*/ 794332 h 1445747"/>
              <a:gd name="connsiteX18" fmla="*/ 1341499 w 1651705"/>
              <a:gd name="connsiteY18" fmla="*/ 1367156 h 1445747"/>
              <a:gd name="connsiteX19" fmla="*/ 1328880 w 1651705"/>
              <a:gd name="connsiteY19" fmla="*/ 1392395 h 1445747"/>
              <a:gd name="connsiteX20" fmla="*/ 1314111 w 1651705"/>
              <a:gd name="connsiteY20" fmla="*/ 1410295 h 1445747"/>
              <a:gd name="connsiteX21" fmla="*/ 1252915 w 1651705"/>
              <a:gd name="connsiteY21" fmla="*/ 1443288 h 1445747"/>
              <a:gd name="connsiteX22" fmla="*/ 1228525 w 1651705"/>
              <a:gd name="connsiteY22" fmla="*/ 1445747 h 1445747"/>
              <a:gd name="connsiteX23" fmla="*/ 1228517 w 1651705"/>
              <a:gd name="connsiteY23" fmla="*/ 1445747 h 1445747"/>
              <a:gd name="connsiteX24" fmla="*/ 423934 w 1651705"/>
              <a:gd name="connsiteY24" fmla="*/ 1445747 h 1445747"/>
              <a:gd name="connsiteX25" fmla="*/ 423926 w 1651705"/>
              <a:gd name="connsiteY25" fmla="*/ 1445747 h 1445747"/>
              <a:gd name="connsiteX26" fmla="*/ 399536 w 1651705"/>
              <a:gd name="connsiteY26" fmla="*/ 1443288 h 1445747"/>
              <a:gd name="connsiteX27" fmla="*/ 344716 w 1651705"/>
              <a:gd name="connsiteY27" fmla="*/ 1416231 h 1445747"/>
              <a:gd name="connsiteX28" fmla="*/ 331404 w 1651705"/>
              <a:gd name="connsiteY28" fmla="*/ 1402597 h 1445747"/>
              <a:gd name="connsiteX29" fmla="*/ 330527 w 1651705"/>
              <a:gd name="connsiteY29" fmla="*/ 1401699 h 1445747"/>
              <a:gd name="connsiteX30" fmla="*/ 17337 w 1651705"/>
              <a:gd name="connsiteY30" fmla="*/ 784404 h 1445747"/>
              <a:gd name="connsiteX31" fmla="*/ 8503 w 1651705"/>
              <a:gd name="connsiteY31" fmla="*/ 766736 h 1445747"/>
              <a:gd name="connsiteX32" fmla="*/ 2459 w 1651705"/>
              <a:gd name="connsiteY32" fmla="*/ 747268 h 1445747"/>
              <a:gd name="connsiteX33" fmla="*/ 0 w 1651705"/>
              <a:gd name="connsiteY33" fmla="*/ 722874 h 1445747"/>
              <a:gd name="connsiteX34" fmla="*/ 2459 w 1651705"/>
              <a:gd name="connsiteY34" fmla="*/ 698479 h 1445747"/>
              <a:gd name="connsiteX35" fmla="*/ 8503 w 1651705"/>
              <a:gd name="connsiteY35" fmla="*/ 679011 h 1445747"/>
              <a:gd name="connsiteX36" fmla="*/ 17337 w 1651705"/>
              <a:gd name="connsiteY36" fmla="*/ 661343 h 1445747"/>
              <a:gd name="connsiteX37" fmla="*/ 318924 w 1651705"/>
              <a:gd name="connsiteY37" fmla="*/ 60793 h 1445747"/>
              <a:gd name="connsiteX38" fmla="*/ 399536 w 1651705"/>
              <a:gd name="connsiteY38" fmla="*/ 2459 h 1445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51705" h="1445747">
                <a:moveTo>
                  <a:pt x="423926" y="0"/>
                </a:moveTo>
                <a:lnTo>
                  <a:pt x="423934" y="0"/>
                </a:lnTo>
                <a:lnTo>
                  <a:pt x="1228517" y="0"/>
                </a:lnTo>
                <a:lnTo>
                  <a:pt x="1228525" y="0"/>
                </a:lnTo>
                <a:lnTo>
                  <a:pt x="1252916" y="2459"/>
                </a:lnTo>
                <a:cubicBezTo>
                  <a:pt x="1276554" y="7296"/>
                  <a:pt x="1297683" y="19024"/>
                  <a:pt x="1314112" y="35452"/>
                </a:cubicBezTo>
                <a:lnTo>
                  <a:pt x="1328880" y="53352"/>
                </a:lnTo>
                <a:lnTo>
                  <a:pt x="1341500" y="78591"/>
                </a:lnTo>
                <a:cubicBezTo>
                  <a:pt x="1341500" y="78591"/>
                  <a:pt x="1341500" y="78591"/>
                  <a:pt x="1341500" y="78592"/>
                </a:cubicBezTo>
                <a:lnTo>
                  <a:pt x="1627913" y="651416"/>
                </a:lnTo>
                <a:lnTo>
                  <a:pt x="1627913" y="651416"/>
                </a:lnTo>
                <a:lnTo>
                  <a:pt x="1645646" y="686882"/>
                </a:lnTo>
                <a:lnTo>
                  <a:pt x="1649246" y="698479"/>
                </a:lnTo>
                <a:cubicBezTo>
                  <a:pt x="1650858" y="706359"/>
                  <a:pt x="1651705" y="714517"/>
                  <a:pt x="1651705" y="722874"/>
                </a:cubicBezTo>
                <a:cubicBezTo>
                  <a:pt x="1651705" y="731230"/>
                  <a:pt x="1650858" y="739388"/>
                  <a:pt x="1649246" y="747268"/>
                </a:cubicBezTo>
                <a:lnTo>
                  <a:pt x="1645646" y="758865"/>
                </a:lnTo>
                <a:lnTo>
                  <a:pt x="1627913" y="794332"/>
                </a:lnTo>
                <a:lnTo>
                  <a:pt x="1627913" y="794332"/>
                </a:lnTo>
                <a:lnTo>
                  <a:pt x="1341499" y="1367156"/>
                </a:lnTo>
                <a:lnTo>
                  <a:pt x="1328880" y="1392395"/>
                </a:lnTo>
                <a:lnTo>
                  <a:pt x="1314111" y="1410295"/>
                </a:lnTo>
                <a:cubicBezTo>
                  <a:pt x="1297683" y="1426723"/>
                  <a:pt x="1276554" y="1438451"/>
                  <a:pt x="1252915" y="1443288"/>
                </a:cubicBezTo>
                <a:lnTo>
                  <a:pt x="1228525" y="1445747"/>
                </a:lnTo>
                <a:lnTo>
                  <a:pt x="1228517" y="1445747"/>
                </a:lnTo>
                <a:lnTo>
                  <a:pt x="423934" y="1445747"/>
                </a:lnTo>
                <a:lnTo>
                  <a:pt x="423926" y="1445747"/>
                </a:lnTo>
                <a:lnTo>
                  <a:pt x="399536" y="1443288"/>
                </a:lnTo>
                <a:cubicBezTo>
                  <a:pt x="378852" y="1439056"/>
                  <a:pt x="360089" y="1429548"/>
                  <a:pt x="344716" y="1416231"/>
                </a:cubicBezTo>
                <a:lnTo>
                  <a:pt x="331404" y="1402597"/>
                </a:lnTo>
                <a:lnTo>
                  <a:pt x="330527" y="1401699"/>
                </a:lnTo>
                <a:lnTo>
                  <a:pt x="17337" y="784404"/>
                </a:lnTo>
                <a:lnTo>
                  <a:pt x="8503" y="766736"/>
                </a:lnTo>
                <a:lnTo>
                  <a:pt x="2459" y="747268"/>
                </a:lnTo>
                <a:cubicBezTo>
                  <a:pt x="847" y="739388"/>
                  <a:pt x="0" y="731230"/>
                  <a:pt x="0" y="722874"/>
                </a:cubicBezTo>
                <a:cubicBezTo>
                  <a:pt x="0" y="714517"/>
                  <a:pt x="847" y="706359"/>
                  <a:pt x="2459" y="698479"/>
                </a:cubicBezTo>
                <a:lnTo>
                  <a:pt x="8503" y="679011"/>
                </a:lnTo>
                <a:lnTo>
                  <a:pt x="17337" y="661343"/>
                </a:lnTo>
                <a:lnTo>
                  <a:pt x="318924" y="60793"/>
                </a:lnTo>
                <a:cubicBezTo>
                  <a:pt x="335927" y="31222"/>
                  <a:pt x="365062" y="9513"/>
                  <a:pt x="399536" y="2459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5"/>
          </p:nvPr>
        </p:nvSpPr>
        <p:spPr>
          <a:xfrm>
            <a:off x="4537677" y="3543610"/>
            <a:ext cx="1651705" cy="1445747"/>
          </a:xfrm>
          <a:custGeom>
            <a:avLst/>
            <a:gdLst>
              <a:gd name="connsiteX0" fmla="*/ 423926 w 1651705"/>
              <a:gd name="connsiteY0" fmla="*/ 0 h 1445747"/>
              <a:gd name="connsiteX1" fmla="*/ 423934 w 1651705"/>
              <a:gd name="connsiteY1" fmla="*/ 0 h 1445747"/>
              <a:gd name="connsiteX2" fmla="*/ 1228517 w 1651705"/>
              <a:gd name="connsiteY2" fmla="*/ 0 h 1445747"/>
              <a:gd name="connsiteX3" fmla="*/ 1228525 w 1651705"/>
              <a:gd name="connsiteY3" fmla="*/ 0 h 1445747"/>
              <a:gd name="connsiteX4" fmla="*/ 1252916 w 1651705"/>
              <a:gd name="connsiteY4" fmla="*/ 2459 h 1445747"/>
              <a:gd name="connsiteX5" fmla="*/ 1314112 w 1651705"/>
              <a:gd name="connsiteY5" fmla="*/ 35452 h 1445747"/>
              <a:gd name="connsiteX6" fmla="*/ 1328880 w 1651705"/>
              <a:gd name="connsiteY6" fmla="*/ 53352 h 1445747"/>
              <a:gd name="connsiteX7" fmla="*/ 1341500 w 1651705"/>
              <a:gd name="connsiteY7" fmla="*/ 78591 h 1445747"/>
              <a:gd name="connsiteX8" fmla="*/ 1341500 w 1651705"/>
              <a:gd name="connsiteY8" fmla="*/ 78592 h 1445747"/>
              <a:gd name="connsiteX9" fmla="*/ 1627913 w 1651705"/>
              <a:gd name="connsiteY9" fmla="*/ 651416 h 1445747"/>
              <a:gd name="connsiteX10" fmla="*/ 1627913 w 1651705"/>
              <a:gd name="connsiteY10" fmla="*/ 651416 h 1445747"/>
              <a:gd name="connsiteX11" fmla="*/ 1645646 w 1651705"/>
              <a:gd name="connsiteY11" fmla="*/ 686882 h 1445747"/>
              <a:gd name="connsiteX12" fmla="*/ 1649246 w 1651705"/>
              <a:gd name="connsiteY12" fmla="*/ 698479 h 1445747"/>
              <a:gd name="connsiteX13" fmla="*/ 1651705 w 1651705"/>
              <a:gd name="connsiteY13" fmla="*/ 722874 h 1445747"/>
              <a:gd name="connsiteX14" fmla="*/ 1649246 w 1651705"/>
              <a:gd name="connsiteY14" fmla="*/ 747268 h 1445747"/>
              <a:gd name="connsiteX15" fmla="*/ 1645646 w 1651705"/>
              <a:gd name="connsiteY15" fmla="*/ 758865 h 1445747"/>
              <a:gd name="connsiteX16" fmla="*/ 1627913 w 1651705"/>
              <a:gd name="connsiteY16" fmla="*/ 794332 h 1445747"/>
              <a:gd name="connsiteX17" fmla="*/ 1627913 w 1651705"/>
              <a:gd name="connsiteY17" fmla="*/ 794332 h 1445747"/>
              <a:gd name="connsiteX18" fmla="*/ 1341499 w 1651705"/>
              <a:gd name="connsiteY18" fmla="*/ 1367156 h 1445747"/>
              <a:gd name="connsiteX19" fmla="*/ 1328880 w 1651705"/>
              <a:gd name="connsiteY19" fmla="*/ 1392395 h 1445747"/>
              <a:gd name="connsiteX20" fmla="*/ 1314111 w 1651705"/>
              <a:gd name="connsiteY20" fmla="*/ 1410295 h 1445747"/>
              <a:gd name="connsiteX21" fmla="*/ 1252915 w 1651705"/>
              <a:gd name="connsiteY21" fmla="*/ 1443289 h 1445747"/>
              <a:gd name="connsiteX22" fmla="*/ 1228525 w 1651705"/>
              <a:gd name="connsiteY22" fmla="*/ 1445747 h 1445747"/>
              <a:gd name="connsiteX23" fmla="*/ 1228517 w 1651705"/>
              <a:gd name="connsiteY23" fmla="*/ 1445747 h 1445747"/>
              <a:gd name="connsiteX24" fmla="*/ 423934 w 1651705"/>
              <a:gd name="connsiteY24" fmla="*/ 1445747 h 1445747"/>
              <a:gd name="connsiteX25" fmla="*/ 423926 w 1651705"/>
              <a:gd name="connsiteY25" fmla="*/ 1445747 h 1445747"/>
              <a:gd name="connsiteX26" fmla="*/ 399536 w 1651705"/>
              <a:gd name="connsiteY26" fmla="*/ 1443289 h 1445747"/>
              <a:gd name="connsiteX27" fmla="*/ 344716 w 1651705"/>
              <a:gd name="connsiteY27" fmla="*/ 1416231 h 1445747"/>
              <a:gd name="connsiteX28" fmla="*/ 331404 w 1651705"/>
              <a:gd name="connsiteY28" fmla="*/ 1402597 h 1445747"/>
              <a:gd name="connsiteX29" fmla="*/ 330527 w 1651705"/>
              <a:gd name="connsiteY29" fmla="*/ 1401699 h 1445747"/>
              <a:gd name="connsiteX30" fmla="*/ 17337 w 1651705"/>
              <a:gd name="connsiteY30" fmla="*/ 784404 h 1445747"/>
              <a:gd name="connsiteX31" fmla="*/ 8503 w 1651705"/>
              <a:gd name="connsiteY31" fmla="*/ 766736 h 1445747"/>
              <a:gd name="connsiteX32" fmla="*/ 2459 w 1651705"/>
              <a:gd name="connsiteY32" fmla="*/ 747268 h 1445747"/>
              <a:gd name="connsiteX33" fmla="*/ 0 w 1651705"/>
              <a:gd name="connsiteY33" fmla="*/ 722874 h 1445747"/>
              <a:gd name="connsiteX34" fmla="*/ 2459 w 1651705"/>
              <a:gd name="connsiteY34" fmla="*/ 698479 h 1445747"/>
              <a:gd name="connsiteX35" fmla="*/ 8503 w 1651705"/>
              <a:gd name="connsiteY35" fmla="*/ 679011 h 1445747"/>
              <a:gd name="connsiteX36" fmla="*/ 17337 w 1651705"/>
              <a:gd name="connsiteY36" fmla="*/ 661344 h 1445747"/>
              <a:gd name="connsiteX37" fmla="*/ 318924 w 1651705"/>
              <a:gd name="connsiteY37" fmla="*/ 60793 h 1445747"/>
              <a:gd name="connsiteX38" fmla="*/ 399536 w 1651705"/>
              <a:gd name="connsiteY38" fmla="*/ 2459 h 1445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51705" h="1445747">
                <a:moveTo>
                  <a:pt x="423926" y="0"/>
                </a:moveTo>
                <a:lnTo>
                  <a:pt x="423934" y="0"/>
                </a:lnTo>
                <a:lnTo>
                  <a:pt x="1228517" y="0"/>
                </a:lnTo>
                <a:lnTo>
                  <a:pt x="1228525" y="0"/>
                </a:lnTo>
                <a:lnTo>
                  <a:pt x="1252916" y="2459"/>
                </a:lnTo>
                <a:cubicBezTo>
                  <a:pt x="1276554" y="7296"/>
                  <a:pt x="1297683" y="19024"/>
                  <a:pt x="1314112" y="35452"/>
                </a:cubicBezTo>
                <a:lnTo>
                  <a:pt x="1328880" y="53352"/>
                </a:lnTo>
                <a:lnTo>
                  <a:pt x="1341500" y="78591"/>
                </a:lnTo>
                <a:cubicBezTo>
                  <a:pt x="1341500" y="78591"/>
                  <a:pt x="1341500" y="78591"/>
                  <a:pt x="1341500" y="78592"/>
                </a:cubicBezTo>
                <a:lnTo>
                  <a:pt x="1627913" y="651416"/>
                </a:lnTo>
                <a:lnTo>
                  <a:pt x="1627913" y="651416"/>
                </a:lnTo>
                <a:lnTo>
                  <a:pt x="1645646" y="686882"/>
                </a:lnTo>
                <a:lnTo>
                  <a:pt x="1649246" y="698479"/>
                </a:lnTo>
                <a:cubicBezTo>
                  <a:pt x="1650858" y="706359"/>
                  <a:pt x="1651705" y="714518"/>
                  <a:pt x="1651705" y="722874"/>
                </a:cubicBezTo>
                <a:cubicBezTo>
                  <a:pt x="1651705" y="731230"/>
                  <a:pt x="1650858" y="739388"/>
                  <a:pt x="1649246" y="747268"/>
                </a:cubicBezTo>
                <a:lnTo>
                  <a:pt x="1645646" y="758865"/>
                </a:lnTo>
                <a:lnTo>
                  <a:pt x="1627913" y="794332"/>
                </a:lnTo>
                <a:lnTo>
                  <a:pt x="1627913" y="794332"/>
                </a:lnTo>
                <a:lnTo>
                  <a:pt x="1341499" y="1367156"/>
                </a:lnTo>
                <a:lnTo>
                  <a:pt x="1328880" y="1392395"/>
                </a:lnTo>
                <a:lnTo>
                  <a:pt x="1314111" y="1410295"/>
                </a:lnTo>
                <a:cubicBezTo>
                  <a:pt x="1297683" y="1426723"/>
                  <a:pt x="1276554" y="1438451"/>
                  <a:pt x="1252915" y="1443289"/>
                </a:cubicBezTo>
                <a:lnTo>
                  <a:pt x="1228525" y="1445747"/>
                </a:lnTo>
                <a:lnTo>
                  <a:pt x="1228517" y="1445747"/>
                </a:lnTo>
                <a:lnTo>
                  <a:pt x="423934" y="1445747"/>
                </a:lnTo>
                <a:lnTo>
                  <a:pt x="423926" y="1445747"/>
                </a:lnTo>
                <a:lnTo>
                  <a:pt x="399536" y="1443289"/>
                </a:lnTo>
                <a:cubicBezTo>
                  <a:pt x="378852" y="1439056"/>
                  <a:pt x="360089" y="1429548"/>
                  <a:pt x="344716" y="1416231"/>
                </a:cubicBezTo>
                <a:lnTo>
                  <a:pt x="331404" y="1402597"/>
                </a:lnTo>
                <a:lnTo>
                  <a:pt x="330527" y="1401699"/>
                </a:lnTo>
                <a:lnTo>
                  <a:pt x="17337" y="784404"/>
                </a:lnTo>
                <a:lnTo>
                  <a:pt x="8503" y="766736"/>
                </a:lnTo>
                <a:lnTo>
                  <a:pt x="2459" y="747268"/>
                </a:lnTo>
                <a:cubicBezTo>
                  <a:pt x="847" y="739388"/>
                  <a:pt x="0" y="731230"/>
                  <a:pt x="0" y="722874"/>
                </a:cubicBezTo>
                <a:cubicBezTo>
                  <a:pt x="0" y="714518"/>
                  <a:pt x="847" y="706359"/>
                  <a:pt x="2459" y="698479"/>
                </a:cubicBezTo>
                <a:lnTo>
                  <a:pt x="8503" y="679011"/>
                </a:lnTo>
                <a:lnTo>
                  <a:pt x="17337" y="661344"/>
                </a:lnTo>
                <a:lnTo>
                  <a:pt x="318924" y="60793"/>
                </a:lnTo>
                <a:cubicBezTo>
                  <a:pt x="335927" y="31222"/>
                  <a:pt x="365062" y="9513"/>
                  <a:pt x="399536" y="2459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6"/>
          </p:nvPr>
        </p:nvSpPr>
        <p:spPr>
          <a:xfrm>
            <a:off x="6002621" y="4339822"/>
            <a:ext cx="1651705" cy="1445747"/>
          </a:xfrm>
          <a:custGeom>
            <a:avLst/>
            <a:gdLst>
              <a:gd name="connsiteX0" fmla="*/ 423926 w 1651705"/>
              <a:gd name="connsiteY0" fmla="*/ 0 h 1445747"/>
              <a:gd name="connsiteX1" fmla="*/ 423934 w 1651705"/>
              <a:gd name="connsiteY1" fmla="*/ 0 h 1445747"/>
              <a:gd name="connsiteX2" fmla="*/ 1228517 w 1651705"/>
              <a:gd name="connsiteY2" fmla="*/ 0 h 1445747"/>
              <a:gd name="connsiteX3" fmla="*/ 1228525 w 1651705"/>
              <a:gd name="connsiteY3" fmla="*/ 0 h 1445747"/>
              <a:gd name="connsiteX4" fmla="*/ 1252916 w 1651705"/>
              <a:gd name="connsiteY4" fmla="*/ 2459 h 1445747"/>
              <a:gd name="connsiteX5" fmla="*/ 1314112 w 1651705"/>
              <a:gd name="connsiteY5" fmla="*/ 35452 h 1445747"/>
              <a:gd name="connsiteX6" fmla="*/ 1328880 w 1651705"/>
              <a:gd name="connsiteY6" fmla="*/ 53352 h 1445747"/>
              <a:gd name="connsiteX7" fmla="*/ 1341500 w 1651705"/>
              <a:gd name="connsiteY7" fmla="*/ 78591 h 1445747"/>
              <a:gd name="connsiteX8" fmla="*/ 1341500 w 1651705"/>
              <a:gd name="connsiteY8" fmla="*/ 78592 h 1445747"/>
              <a:gd name="connsiteX9" fmla="*/ 1627913 w 1651705"/>
              <a:gd name="connsiteY9" fmla="*/ 651416 h 1445747"/>
              <a:gd name="connsiteX10" fmla="*/ 1627913 w 1651705"/>
              <a:gd name="connsiteY10" fmla="*/ 651416 h 1445747"/>
              <a:gd name="connsiteX11" fmla="*/ 1645646 w 1651705"/>
              <a:gd name="connsiteY11" fmla="*/ 686882 h 1445747"/>
              <a:gd name="connsiteX12" fmla="*/ 1649246 w 1651705"/>
              <a:gd name="connsiteY12" fmla="*/ 698479 h 1445747"/>
              <a:gd name="connsiteX13" fmla="*/ 1651705 w 1651705"/>
              <a:gd name="connsiteY13" fmla="*/ 722874 h 1445747"/>
              <a:gd name="connsiteX14" fmla="*/ 1649246 w 1651705"/>
              <a:gd name="connsiteY14" fmla="*/ 747268 h 1445747"/>
              <a:gd name="connsiteX15" fmla="*/ 1645646 w 1651705"/>
              <a:gd name="connsiteY15" fmla="*/ 758865 h 1445747"/>
              <a:gd name="connsiteX16" fmla="*/ 1627913 w 1651705"/>
              <a:gd name="connsiteY16" fmla="*/ 794332 h 1445747"/>
              <a:gd name="connsiteX17" fmla="*/ 1627913 w 1651705"/>
              <a:gd name="connsiteY17" fmla="*/ 794332 h 1445747"/>
              <a:gd name="connsiteX18" fmla="*/ 1341499 w 1651705"/>
              <a:gd name="connsiteY18" fmla="*/ 1367156 h 1445747"/>
              <a:gd name="connsiteX19" fmla="*/ 1328880 w 1651705"/>
              <a:gd name="connsiteY19" fmla="*/ 1392395 h 1445747"/>
              <a:gd name="connsiteX20" fmla="*/ 1314111 w 1651705"/>
              <a:gd name="connsiteY20" fmla="*/ 1410295 h 1445747"/>
              <a:gd name="connsiteX21" fmla="*/ 1252915 w 1651705"/>
              <a:gd name="connsiteY21" fmla="*/ 1443289 h 1445747"/>
              <a:gd name="connsiteX22" fmla="*/ 1228525 w 1651705"/>
              <a:gd name="connsiteY22" fmla="*/ 1445747 h 1445747"/>
              <a:gd name="connsiteX23" fmla="*/ 1228517 w 1651705"/>
              <a:gd name="connsiteY23" fmla="*/ 1445747 h 1445747"/>
              <a:gd name="connsiteX24" fmla="*/ 423934 w 1651705"/>
              <a:gd name="connsiteY24" fmla="*/ 1445747 h 1445747"/>
              <a:gd name="connsiteX25" fmla="*/ 423926 w 1651705"/>
              <a:gd name="connsiteY25" fmla="*/ 1445747 h 1445747"/>
              <a:gd name="connsiteX26" fmla="*/ 399536 w 1651705"/>
              <a:gd name="connsiteY26" fmla="*/ 1443289 h 1445747"/>
              <a:gd name="connsiteX27" fmla="*/ 344716 w 1651705"/>
              <a:gd name="connsiteY27" fmla="*/ 1416231 h 1445747"/>
              <a:gd name="connsiteX28" fmla="*/ 331404 w 1651705"/>
              <a:gd name="connsiteY28" fmla="*/ 1402597 h 1445747"/>
              <a:gd name="connsiteX29" fmla="*/ 330527 w 1651705"/>
              <a:gd name="connsiteY29" fmla="*/ 1401699 h 1445747"/>
              <a:gd name="connsiteX30" fmla="*/ 17337 w 1651705"/>
              <a:gd name="connsiteY30" fmla="*/ 784404 h 1445747"/>
              <a:gd name="connsiteX31" fmla="*/ 8503 w 1651705"/>
              <a:gd name="connsiteY31" fmla="*/ 766736 h 1445747"/>
              <a:gd name="connsiteX32" fmla="*/ 2459 w 1651705"/>
              <a:gd name="connsiteY32" fmla="*/ 747268 h 1445747"/>
              <a:gd name="connsiteX33" fmla="*/ 0 w 1651705"/>
              <a:gd name="connsiteY33" fmla="*/ 722874 h 1445747"/>
              <a:gd name="connsiteX34" fmla="*/ 2459 w 1651705"/>
              <a:gd name="connsiteY34" fmla="*/ 698479 h 1445747"/>
              <a:gd name="connsiteX35" fmla="*/ 8503 w 1651705"/>
              <a:gd name="connsiteY35" fmla="*/ 679011 h 1445747"/>
              <a:gd name="connsiteX36" fmla="*/ 17337 w 1651705"/>
              <a:gd name="connsiteY36" fmla="*/ 661344 h 1445747"/>
              <a:gd name="connsiteX37" fmla="*/ 318924 w 1651705"/>
              <a:gd name="connsiteY37" fmla="*/ 60793 h 1445747"/>
              <a:gd name="connsiteX38" fmla="*/ 399536 w 1651705"/>
              <a:gd name="connsiteY38" fmla="*/ 2459 h 1445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51705" h="1445747">
                <a:moveTo>
                  <a:pt x="423926" y="0"/>
                </a:moveTo>
                <a:lnTo>
                  <a:pt x="423934" y="0"/>
                </a:lnTo>
                <a:lnTo>
                  <a:pt x="1228517" y="0"/>
                </a:lnTo>
                <a:lnTo>
                  <a:pt x="1228525" y="0"/>
                </a:lnTo>
                <a:lnTo>
                  <a:pt x="1252916" y="2459"/>
                </a:lnTo>
                <a:cubicBezTo>
                  <a:pt x="1276554" y="7296"/>
                  <a:pt x="1297683" y="19024"/>
                  <a:pt x="1314112" y="35452"/>
                </a:cubicBezTo>
                <a:lnTo>
                  <a:pt x="1328880" y="53352"/>
                </a:lnTo>
                <a:lnTo>
                  <a:pt x="1341500" y="78591"/>
                </a:lnTo>
                <a:cubicBezTo>
                  <a:pt x="1341500" y="78591"/>
                  <a:pt x="1341500" y="78591"/>
                  <a:pt x="1341500" y="78592"/>
                </a:cubicBezTo>
                <a:lnTo>
                  <a:pt x="1627913" y="651416"/>
                </a:lnTo>
                <a:lnTo>
                  <a:pt x="1627913" y="651416"/>
                </a:lnTo>
                <a:lnTo>
                  <a:pt x="1645646" y="686882"/>
                </a:lnTo>
                <a:lnTo>
                  <a:pt x="1649246" y="698479"/>
                </a:lnTo>
                <a:cubicBezTo>
                  <a:pt x="1650858" y="706359"/>
                  <a:pt x="1651705" y="714518"/>
                  <a:pt x="1651705" y="722874"/>
                </a:cubicBezTo>
                <a:cubicBezTo>
                  <a:pt x="1651705" y="731230"/>
                  <a:pt x="1650858" y="739388"/>
                  <a:pt x="1649246" y="747268"/>
                </a:cubicBezTo>
                <a:lnTo>
                  <a:pt x="1645646" y="758865"/>
                </a:lnTo>
                <a:lnTo>
                  <a:pt x="1627913" y="794332"/>
                </a:lnTo>
                <a:lnTo>
                  <a:pt x="1627913" y="794332"/>
                </a:lnTo>
                <a:lnTo>
                  <a:pt x="1341499" y="1367156"/>
                </a:lnTo>
                <a:lnTo>
                  <a:pt x="1328880" y="1392395"/>
                </a:lnTo>
                <a:lnTo>
                  <a:pt x="1314111" y="1410295"/>
                </a:lnTo>
                <a:cubicBezTo>
                  <a:pt x="1297683" y="1426723"/>
                  <a:pt x="1276554" y="1438451"/>
                  <a:pt x="1252915" y="1443289"/>
                </a:cubicBezTo>
                <a:lnTo>
                  <a:pt x="1228525" y="1445747"/>
                </a:lnTo>
                <a:lnTo>
                  <a:pt x="1228517" y="1445747"/>
                </a:lnTo>
                <a:lnTo>
                  <a:pt x="423934" y="1445747"/>
                </a:lnTo>
                <a:lnTo>
                  <a:pt x="423926" y="1445747"/>
                </a:lnTo>
                <a:lnTo>
                  <a:pt x="399536" y="1443289"/>
                </a:lnTo>
                <a:cubicBezTo>
                  <a:pt x="378852" y="1439056"/>
                  <a:pt x="360089" y="1429548"/>
                  <a:pt x="344716" y="1416231"/>
                </a:cubicBezTo>
                <a:lnTo>
                  <a:pt x="331404" y="1402597"/>
                </a:lnTo>
                <a:lnTo>
                  <a:pt x="330527" y="1401699"/>
                </a:lnTo>
                <a:lnTo>
                  <a:pt x="17337" y="784404"/>
                </a:lnTo>
                <a:lnTo>
                  <a:pt x="8503" y="766736"/>
                </a:lnTo>
                <a:lnTo>
                  <a:pt x="2459" y="747268"/>
                </a:lnTo>
                <a:cubicBezTo>
                  <a:pt x="847" y="739388"/>
                  <a:pt x="0" y="731230"/>
                  <a:pt x="0" y="722874"/>
                </a:cubicBezTo>
                <a:cubicBezTo>
                  <a:pt x="0" y="714518"/>
                  <a:pt x="847" y="706359"/>
                  <a:pt x="2459" y="698479"/>
                </a:cubicBezTo>
                <a:lnTo>
                  <a:pt x="8503" y="679011"/>
                </a:lnTo>
                <a:lnTo>
                  <a:pt x="17337" y="661344"/>
                </a:lnTo>
                <a:lnTo>
                  <a:pt x="318924" y="60793"/>
                </a:lnTo>
                <a:cubicBezTo>
                  <a:pt x="335927" y="31222"/>
                  <a:pt x="365062" y="9513"/>
                  <a:pt x="399536" y="2459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2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899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6440445" y="5444414"/>
            <a:ext cx="775136" cy="358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33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33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3"/>
          </p:nvPr>
        </p:nvSpPr>
        <p:spPr>
          <a:xfrm>
            <a:off x="4537677" y="1936036"/>
            <a:ext cx="1651705" cy="1445747"/>
          </a:xfrm>
          <a:custGeom>
            <a:avLst/>
            <a:gdLst>
              <a:gd name="connsiteX0" fmla="*/ 423926 w 1651705"/>
              <a:gd name="connsiteY0" fmla="*/ 0 h 1445747"/>
              <a:gd name="connsiteX1" fmla="*/ 423934 w 1651705"/>
              <a:gd name="connsiteY1" fmla="*/ 0 h 1445747"/>
              <a:gd name="connsiteX2" fmla="*/ 1228517 w 1651705"/>
              <a:gd name="connsiteY2" fmla="*/ 0 h 1445747"/>
              <a:gd name="connsiteX3" fmla="*/ 1228525 w 1651705"/>
              <a:gd name="connsiteY3" fmla="*/ 0 h 1445747"/>
              <a:gd name="connsiteX4" fmla="*/ 1252916 w 1651705"/>
              <a:gd name="connsiteY4" fmla="*/ 2459 h 1445747"/>
              <a:gd name="connsiteX5" fmla="*/ 1314112 w 1651705"/>
              <a:gd name="connsiteY5" fmla="*/ 35452 h 1445747"/>
              <a:gd name="connsiteX6" fmla="*/ 1328880 w 1651705"/>
              <a:gd name="connsiteY6" fmla="*/ 53352 h 1445747"/>
              <a:gd name="connsiteX7" fmla="*/ 1341500 w 1651705"/>
              <a:gd name="connsiteY7" fmla="*/ 78591 h 1445747"/>
              <a:gd name="connsiteX8" fmla="*/ 1341500 w 1651705"/>
              <a:gd name="connsiteY8" fmla="*/ 78592 h 1445747"/>
              <a:gd name="connsiteX9" fmla="*/ 1627913 w 1651705"/>
              <a:gd name="connsiteY9" fmla="*/ 651416 h 1445747"/>
              <a:gd name="connsiteX10" fmla="*/ 1627913 w 1651705"/>
              <a:gd name="connsiteY10" fmla="*/ 651416 h 1445747"/>
              <a:gd name="connsiteX11" fmla="*/ 1645646 w 1651705"/>
              <a:gd name="connsiteY11" fmla="*/ 686882 h 1445747"/>
              <a:gd name="connsiteX12" fmla="*/ 1649246 w 1651705"/>
              <a:gd name="connsiteY12" fmla="*/ 698479 h 1445747"/>
              <a:gd name="connsiteX13" fmla="*/ 1651705 w 1651705"/>
              <a:gd name="connsiteY13" fmla="*/ 722874 h 1445747"/>
              <a:gd name="connsiteX14" fmla="*/ 1649246 w 1651705"/>
              <a:gd name="connsiteY14" fmla="*/ 747268 h 1445747"/>
              <a:gd name="connsiteX15" fmla="*/ 1645646 w 1651705"/>
              <a:gd name="connsiteY15" fmla="*/ 758865 h 1445747"/>
              <a:gd name="connsiteX16" fmla="*/ 1627913 w 1651705"/>
              <a:gd name="connsiteY16" fmla="*/ 794332 h 1445747"/>
              <a:gd name="connsiteX17" fmla="*/ 1627913 w 1651705"/>
              <a:gd name="connsiteY17" fmla="*/ 794332 h 1445747"/>
              <a:gd name="connsiteX18" fmla="*/ 1341499 w 1651705"/>
              <a:gd name="connsiteY18" fmla="*/ 1367156 h 1445747"/>
              <a:gd name="connsiteX19" fmla="*/ 1328880 w 1651705"/>
              <a:gd name="connsiteY19" fmla="*/ 1392395 h 1445747"/>
              <a:gd name="connsiteX20" fmla="*/ 1314111 w 1651705"/>
              <a:gd name="connsiteY20" fmla="*/ 1410295 h 1445747"/>
              <a:gd name="connsiteX21" fmla="*/ 1252915 w 1651705"/>
              <a:gd name="connsiteY21" fmla="*/ 1443288 h 1445747"/>
              <a:gd name="connsiteX22" fmla="*/ 1228525 w 1651705"/>
              <a:gd name="connsiteY22" fmla="*/ 1445747 h 1445747"/>
              <a:gd name="connsiteX23" fmla="*/ 1228517 w 1651705"/>
              <a:gd name="connsiteY23" fmla="*/ 1445747 h 1445747"/>
              <a:gd name="connsiteX24" fmla="*/ 423934 w 1651705"/>
              <a:gd name="connsiteY24" fmla="*/ 1445747 h 1445747"/>
              <a:gd name="connsiteX25" fmla="*/ 423926 w 1651705"/>
              <a:gd name="connsiteY25" fmla="*/ 1445747 h 1445747"/>
              <a:gd name="connsiteX26" fmla="*/ 399536 w 1651705"/>
              <a:gd name="connsiteY26" fmla="*/ 1443288 h 1445747"/>
              <a:gd name="connsiteX27" fmla="*/ 344716 w 1651705"/>
              <a:gd name="connsiteY27" fmla="*/ 1416231 h 1445747"/>
              <a:gd name="connsiteX28" fmla="*/ 331404 w 1651705"/>
              <a:gd name="connsiteY28" fmla="*/ 1402597 h 1445747"/>
              <a:gd name="connsiteX29" fmla="*/ 330527 w 1651705"/>
              <a:gd name="connsiteY29" fmla="*/ 1401699 h 1445747"/>
              <a:gd name="connsiteX30" fmla="*/ 17337 w 1651705"/>
              <a:gd name="connsiteY30" fmla="*/ 784404 h 1445747"/>
              <a:gd name="connsiteX31" fmla="*/ 8503 w 1651705"/>
              <a:gd name="connsiteY31" fmla="*/ 766736 h 1445747"/>
              <a:gd name="connsiteX32" fmla="*/ 2459 w 1651705"/>
              <a:gd name="connsiteY32" fmla="*/ 747268 h 1445747"/>
              <a:gd name="connsiteX33" fmla="*/ 0 w 1651705"/>
              <a:gd name="connsiteY33" fmla="*/ 722874 h 1445747"/>
              <a:gd name="connsiteX34" fmla="*/ 2459 w 1651705"/>
              <a:gd name="connsiteY34" fmla="*/ 698479 h 1445747"/>
              <a:gd name="connsiteX35" fmla="*/ 8503 w 1651705"/>
              <a:gd name="connsiteY35" fmla="*/ 679011 h 1445747"/>
              <a:gd name="connsiteX36" fmla="*/ 17337 w 1651705"/>
              <a:gd name="connsiteY36" fmla="*/ 661343 h 1445747"/>
              <a:gd name="connsiteX37" fmla="*/ 318924 w 1651705"/>
              <a:gd name="connsiteY37" fmla="*/ 60792 h 1445747"/>
              <a:gd name="connsiteX38" fmla="*/ 399536 w 1651705"/>
              <a:gd name="connsiteY38" fmla="*/ 2459 h 1445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51705" h="1445747">
                <a:moveTo>
                  <a:pt x="423926" y="0"/>
                </a:moveTo>
                <a:lnTo>
                  <a:pt x="423934" y="0"/>
                </a:lnTo>
                <a:lnTo>
                  <a:pt x="1228517" y="0"/>
                </a:lnTo>
                <a:lnTo>
                  <a:pt x="1228525" y="0"/>
                </a:lnTo>
                <a:lnTo>
                  <a:pt x="1252916" y="2459"/>
                </a:lnTo>
                <a:cubicBezTo>
                  <a:pt x="1276554" y="7296"/>
                  <a:pt x="1297683" y="19024"/>
                  <a:pt x="1314112" y="35452"/>
                </a:cubicBezTo>
                <a:lnTo>
                  <a:pt x="1328880" y="53352"/>
                </a:lnTo>
                <a:lnTo>
                  <a:pt x="1341500" y="78591"/>
                </a:lnTo>
                <a:cubicBezTo>
                  <a:pt x="1341500" y="78591"/>
                  <a:pt x="1341500" y="78591"/>
                  <a:pt x="1341500" y="78592"/>
                </a:cubicBezTo>
                <a:lnTo>
                  <a:pt x="1627913" y="651416"/>
                </a:lnTo>
                <a:lnTo>
                  <a:pt x="1627913" y="651416"/>
                </a:lnTo>
                <a:lnTo>
                  <a:pt x="1645646" y="686882"/>
                </a:lnTo>
                <a:lnTo>
                  <a:pt x="1649246" y="698479"/>
                </a:lnTo>
                <a:cubicBezTo>
                  <a:pt x="1650858" y="706359"/>
                  <a:pt x="1651705" y="714517"/>
                  <a:pt x="1651705" y="722874"/>
                </a:cubicBezTo>
                <a:cubicBezTo>
                  <a:pt x="1651705" y="731230"/>
                  <a:pt x="1650858" y="739388"/>
                  <a:pt x="1649246" y="747268"/>
                </a:cubicBezTo>
                <a:lnTo>
                  <a:pt x="1645646" y="758865"/>
                </a:lnTo>
                <a:lnTo>
                  <a:pt x="1627913" y="794332"/>
                </a:lnTo>
                <a:lnTo>
                  <a:pt x="1627913" y="794332"/>
                </a:lnTo>
                <a:lnTo>
                  <a:pt x="1341499" y="1367156"/>
                </a:lnTo>
                <a:lnTo>
                  <a:pt x="1328880" y="1392395"/>
                </a:lnTo>
                <a:lnTo>
                  <a:pt x="1314111" y="1410295"/>
                </a:lnTo>
                <a:cubicBezTo>
                  <a:pt x="1297683" y="1426723"/>
                  <a:pt x="1276554" y="1438451"/>
                  <a:pt x="1252915" y="1443288"/>
                </a:cubicBezTo>
                <a:lnTo>
                  <a:pt x="1228525" y="1445747"/>
                </a:lnTo>
                <a:lnTo>
                  <a:pt x="1228517" y="1445747"/>
                </a:lnTo>
                <a:lnTo>
                  <a:pt x="423934" y="1445747"/>
                </a:lnTo>
                <a:lnTo>
                  <a:pt x="423926" y="1445747"/>
                </a:lnTo>
                <a:lnTo>
                  <a:pt x="399536" y="1443288"/>
                </a:lnTo>
                <a:cubicBezTo>
                  <a:pt x="378852" y="1439056"/>
                  <a:pt x="360089" y="1429548"/>
                  <a:pt x="344716" y="1416231"/>
                </a:cubicBezTo>
                <a:lnTo>
                  <a:pt x="331404" y="1402597"/>
                </a:lnTo>
                <a:lnTo>
                  <a:pt x="330527" y="1401699"/>
                </a:lnTo>
                <a:lnTo>
                  <a:pt x="17337" y="784404"/>
                </a:lnTo>
                <a:lnTo>
                  <a:pt x="8503" y="766736"/>
                </a:lnTo>
                <a:lnTo>
                  <a:pt x="2459" y="747268"/>
                </a:lnTo>
                <a:cubicBezTo>
                  <a:pt x="847" y="739388"/>
                  <a:pt x="0" y="731230"/>
                  <a:pt x="0" y="722874"/>
                </a:cubicBezTo>
                <a:cubicBezTo>
                  <a:pt x="0" y="714517"/>
                  <a:pt x="847" y="706359"/>
                  <a:pt x="2459" y="698479"/>
                </a:cubicBezTo>
                <a:lnTo>
                  <a:pt x="8503" y="679011"/>
                </a:lnTo>
                <a:lnTo>
                  <a:pt x="17337" y="661343"/>
                </a:lnTo>
                <a:lnTo>
                  <a:pt x="318924" y="60792"/>
                </a:lnTo>
                <a:cubicBezTo>
                  <a:pt x="335927" y="31222"/>
                  <a:pt x="365062" y="9513"/>
                  <a:pt x="399536" y="2459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4"/>
          </p:nvPr>
        </p:nvSpPr>
        <p:spPr>
          <a:xfrm>
            <a:off x="6002621" y="2732248"/>
            <a:ext cx="1651705" cy="1445747"/>
          </a:xfrm>
          <a:custGeom>
            <a:avLst/>
            <a:gdLst>
              <a:gd name="connsiteX0" fmla="*/ 423926 w 1651705"/>
              <a:gd name="connsiteY0" fmla="*/ 0 h 1445747"/>
              <a:gd name="connsiteX1" fmla="*/ 423934 w 1651705"/>
              <a:gd name="connsiteY1" fmla="*/ 0 h 1445747"/>
              <a:gd name="connsiteX2" fmla="*/ 1228517 w 1651705"/>
              <a:gd name="connsiteY2" fmla="*/ 0 h 1445747"/>
              <a:gd name="connsiteX3" fmla="*/ 1228525 w 1651705"/>
              <a:gd name="connsiteY3" fmla="*/ 0 h 1445747"/>
              <a:gd name="connsiteX4" fmla="*/ 1252916 w 1651705"/>
              <a:gd name="connsiteY4" fmla="*/ 2459 h 1445747"/>
              <a:gd name="connsiteX5" fmla="*/ 1314112 w 1651705"/>
              <a:gd name="connsiteY5" fmla="*/ 35452 h 1445747"/>
              <a:gd name="connsiteX6" fmla="*/ 1328880 w 1651705"/>
              <a:gd name="connsiteY6" fmla="*/ 53352 h 1445747"/>
              <a:gd name="connsiteX7" fmla="*/ 1341500 w 1651705"/>
              <a:gd name="connsiteY7" fmla="*/ 78591 h 1445747"/>
              <a:gd name="connsiteX8" fmla="*/ 1341500 w 1651705"/>
              <a:gd name="connsiteY8" fmla="*/ 78592 h 1445747"/>
              <a:gd name="connsiteX9" fmla="*/ 1627913 w 1651705"/>
              <a:gd name="connsiteY9" fmla="*/ 651416 h 1445747"/>
              <a:gd name="connsiteX10" fmla="*/ 1627913 w 1651705"/>
              <a:gd name="connsiteY10" fmla="*/ 651416 h 1445747"/>
              <a:gd name="connsiteX11" fmla="*/ 1645646 w 1651705"/>
              <a:gd name="connsiteY11" fmla="*/ 686882 h 1445747"/>
              <a:gd name="connsiteX12" fmla="*/ 1649246 w 1651705"/>
              <a:gd name="connsiteY12" fmla="*/ 698479 h 1445747"/>
              <a:gd name="connsiteX13" fmla="*/ 1651705 w 1651705"/>
              <a:gd name="connsiteY13" fmla="*/ 722874 h 1445747"/>
              <a:gd name="connsiteX14" fmla="*/ 1649246 w 1651705"/>
              <a:gd name="connsiteY14" fmla="*/ 747268 h 1445747"/>
              <a:gd name="connsiteX15" fmla="*/ 1645646 w 1651705"/>
              <a:gd name="connsiteY15" fmla="*/ 758865 h 1445747"/>
              <a:gd name="connsiteX16" fmla="*/ 1627913 w 1651705"/>
              <a:gd name="connsiteY16" fmla="*/ 794332 h 1445747"/>
              <a:gd name="connsiteX17" fmla="*/ 1627913 w 1651705"/>
              <a:gd name="connsiteY17" fmla="*/ 794332 h 1445747"/>
              <a:gd name="connsiteX18" fmla="*/ 1341499 w 1651705"/>
              <a:gd name="connsiteY18" fmla="*/ 1367156 h 1445747"/>
              <a:gd name="connsiteX19" fmla="*/ 1328880 w 1651705"/>
              <a:gd name="connsiteY19" fmla="*/ 1392395 h 1445747"/>
              <a:gd name="connsiteX20" fmla="*/ 1314111 w 1651705"/>
              <a:gd name="connsiteY20" fmla="*/ 1410295 h 1445747"/>
              <a:gd name="connsiteX21" fmla="*/ 1252915 w 1651705"/>
              <a:gd name="connsiteY21" fmla="*/ 1443288 h 1445747"/>
              <a:gd name="connsiteX22" fmla="*/ 1228525 w 1651705"/>
              <a:gd name="connsiteY22" fmla="*/ 1445747 h 1445747"/>
              <a:gd name="connsiteX23" fmla="*/ 1228517 w 1651705"/>
              <a:gd name="connsiteY23" fmla="*/ 1445747 h 1445747"/>
              <a:gd name="connsiteX24" fmla="*/ 423934 w 1651705"/>
              <a:gd name="connsiteY24" fmla="*/ 1445747 h 1445747"/>
              <a:gd name="connsiteX25" fmla="*/ 423926 w 1651705"/>
              <a:gd name="connsiteY25" fmla="*/ 1445747 h 1445747"/>
              <a:gd name="connsiteX26" fmla="*/ 399536 w 1651705"/>
              <a:gd name="connsiteY26" fmla="*/ 1443288 h 1445747"/>
              <a:gd name="connsiteX27" fmla="*/ 344716 w 1651705"/>
              <a:gd name="connsiteY27" fmla="*/ 1416231 h 1445747"/>
              <a:gd name="connsiteX28" fmla="*/ 331404 w 1651705"/>
              <a:gd name="connsiteY28" fmla="*/ 1402597 h 1445747"/>
              <a:gd name="connsiteX29" fmla="*/ 330527 w 1651705"/>
              <a:gd name="connsiteY29" fmla="*/ 1401699 h 1445747"/>
              <a:gd name="connsiteX30" fmla="*/ 17337 w 1651705"/>
              <a:gd name="connsiteY30" fmla="*/ 784404 h 1445747"/>
              <a:gd name="connsiteX31" fmla="*/ 8503 w 1651705"/>
              <a:gd name="connsiteY31" fmla="*/ 766736 h 1445747"/>
              <a:gd name="connsiteX32" fmla="*/ 2459 w 1651705"/>
              <a:gd name="connsiteY32" fmla="*/ 747268 h 1445747"/>
              <a:gd name="connsiteX33" fmla="*/ 0 w 1651705"/>
              <a:gd name="connsiteY33" fmla="*/ 722874 h 1445747"/>
              <a:gd name="connsiteX34" fmla="*/ 2459 w 1651705"/>
              <a:gd name="connsiteY34" fmla="*/ 698479 h 1445747"/>
              <a:gd name="connsiteX35" fmla="*/ 8503 w 1651705"/>
              <a:gd name="connsiteY35" fmla="*/ 679011 h 1445747"/>
              <a:gd name="connsiteX36" fmla="*/ 17337 w 1651705"/>
              <a:gd name="connsiteY36" fmla="*/ 661343 h 1445747"/>
              <a:gd name="connsiteX37" fmla="*/ 318924 w 1651705"/>
              <a:gd name="connsiteY37" fmla="*/ 60793 h 1445747"/>
              <a:gd name="connsiteX38" fmla="*/ 399536 w 1651705"/>
              <a:gd name="connsiteY38" fmla="*/ 2459 h 1445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51705" h="1445747">
                <a:moveTo>
                  <a:pt x="423926" y="0"/>
                </a:moveTo>
                <a:lnTo>
                  <a:pt x="423934" y="0"/>
                </a:lnTo>
                <a:lnTo>
                  <a:pt x="1228517" y="0"/>
                </a:lnTo>
                <a:lnTo>
                  <a:pt x="1228525" y="0"/>
                </a:lnTo>
                <a:lnTo>
                  <a:pt x="1252916" y="2459"/>
                </a:lnTo>
                <a:cubicBezTo>
                  <a:pt x="1276554" y="7296"/>
                  <a:pt x="1297683" y="19024"/>
                  <a:pt x="1314112" y="35452"/>
                </a:cubicBezTo>
                <a:lnTo>
                  <a:pt x="1328880" y="53352"/>
                </a:lnTo>
                <a:lnTo>
                  <a:pt x="1341500" y="78591"/>
                </a:lnTo>
                <a:cubicBezTo>
                  <a:pt x="1341500" y="78591"/>
                  <a:pt x="1341500" y="78591"/>
                  <a:pt x="1341500" y="78592"/>
                </a:cubicBezTo>
                <a:lnTo>
                  <a:pt x="1627913" y="651416"/>
                </a:lnTo>
                <a:lnTo>
                  <a:pt x="1627913" y="651416"/>
                </a:lnTo>
                <a:lnTo>
                  <a:pt x="1645646" y="686882"/>
                </a:lnTo>
                <a:lnTo>
                  <a:pt x="1649246" y="698479"/>
                </a:lnTo>
                <a:cubicBezTo>
                  <a:pt x="1650858" y="706359"/>
                  <a:pt x="1651705" y="714517"/>
                  <a:pt x="1651705" y="722874"/>
                </a:cubicBezTo>
                <a:cubicBezTo>
                  <a:pt x="1651705" y="731230"/>
                  <a:pt x="1650858" y="739388"/>
                  <a:pt x="1649246" y="747268"/>
                </a:cubicBezTo>
                <a:lnTo>
                  <a:pt x="1645646" y="758865"/>
                </a:lnTo>
                <a:lnTo>
                  <a:pt x="1627913" y="794332"/>
                </a:lnTo>
                <a:lnTo>
                  <a:pt x="1627913" y="794332"/>
                </a:lnTo>
                <a:lnTo>
                  <a:pt x="1341499" y="1367156"/>
                </a:lnTo>
                <a:lnTo>
                  <a:pt x="1328880" y="1392395"/>
                </a:lnTo>
                <a:lnTo>
                  <a:pt x="1314111" y="1410295"/>
                </a:lnTo>
                <a:cubicBezTo>
                  <a:pt x="1297683" y="1426723"/>
                  <a:pt x="1276554" y="1438451"/>
                  <a:pt x="1252915" y="1443288"/>
                </a:cubicBezTo>
                <a:lnTo>
                  <a:pt x="1228525" y="1445747"/>
                </a:lnTo>
                <a:lnTo>
                  <a:pt x="1228517" y="1445747"/>
                </a:lnTo>
                <a:lnTo>
                  <a:pt x="423934" y="1445747"/>
                </a:lnTo>
                <a:lnTo>
                  <a:pt x="423926" y="1445747"/>
                </a:lnTo>
                <a:lnTo>
                  <a:pt x="399536" y="1443288"/>
                </a:lnTo>
                <a:cubicBezTo>
                  <a:pt x="378852" y="1439056"/>
                  <a:pt x="360089" y="1429548"/>
                  <a:pt x="344716" y="1416231"/>
                </a:cubicBezTo>
                <a:lnTo>
                  <a:pt x="331404" y="1402597"/>
                </a:lnTo>
                <a:lnTo>
                  <a:pt x="330527" y="1401699"/>
                </a:lnTo>
                <a:lnTo>
                  <a:pt x="17337" y="784404"/>
                </a:lnTo>
                <a:lnTo>
                  <a:pt x="8503" y="766736"/>
                </a:lnTo>
                <a:lnTo>
                  <a:pt x="2459" y="747268"/>
                </a:lnTo>
                <a:cubicBezTo>
                  <a:pt x="847" y="739388"/>
                  <a:pt x="0" y="731230"/>
                  <a:pt x="0" y="722874"/>
                </a:cubicBezTo>
                <a:cubicBezTo>
                  <a:pt x="0" y="714517"/>
                  <a:pt x="847" y="706359"/>
                  <a:pt x="2459" y="698479"/>
                </a:cubicBezTo>
                <a:lnTo>
                  <a:pt x="8503" y="679011"/>
                </a:lnTo>
                <a:lnTo>
                  <a:pt x="17337" y="661343"/>
                </a:lnTo>
                <a:lnTo>
                  <a:pt x="318924" y="60793"/>
                </a:lnTo>
                <a:cubicBezTo>
                  <a:pt x="335927" y="31222"/>
                  <a:pt x="365062" y="9513"/>
                  <a:pt x="399536" y="2459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5"/>
          </p:nvPr>
        </p:nvSpPr>
        <p:spPr>
          <a:xfrm>
            <a:off x="4537677" y="3543610"/>
            <a:ext cx="1651705" cy="1445747"/>
          </a:xfrm>
          <a:custGeom>
            <a:avLst/>
            <a:gdLst>
              <a:gd name="connsiteX0" fmla="*/ 423926 w 1651705"/>
              <a:gd name="connsiteY0" fmla="*/ 0 h 1445747"/>
              <a:gd name="connsiteX1" fmla="*/ 423934 w 1651705"/>
              <a:gd name="connsiteY1" fmla="*/ 0 h 1445747"/>
              <a:gd name="connsiteX2" fmla="*/ 1228517 w 1651705"/>
              <a:gd name="connsiteY2" fmla="*/ 0 h 1445747"/>
              <a:gd name="connsiteX3" fmla="*/ 1228525 w 1651705"/>
              <a:gd name="connsiteY3" fmla="*/ 0 h 1445747"/>
              <a:gd name="connsiteX4" fmla="*/ 1252916 w 1651705"/>
              <a:gd name="connsiteY4" fmla="*/ 2459 h 1445747"/>
              <a:gd name="connsiteX5" fmla="*/ 1314112 w 1651705"/>
              <a:gd name="connsiteY5" fmla="*/ 35452 h 1445747"/>
              <a:gd name="connsiteX6" fmla="*/ 1328880 w 1651705"/>
              <a:gd name="connsiteY6" fmla="*/ 53352 h 1445747"/>
              <a:gd name="connsiteX7" fmla="*/ 1341500 w 1651705"/>
              <a:gd name="connsiteY7" fmla="*/ 78591 h 1445747"/>
              <a:gd name="connsiteX8" fmla="*/ 1341500 w 1651705"/>
              <a:gd name="connsiteY8" fmla="*/ 78592 h 1445747"/>
              <a:gd name="connsiteX9" fmla="*/ 1627913 w 1651705"/>
              <a:gd name="connsiteY9" fmla="*/ 651416 h 1445747"/>
              <a:gd name="connsiteX10" fmla="*/ 1627913 w 1651705"/>
              <a:gd name="connsiteY10" fmla="*/ 651416 h 1445747"/>
              <a:gd name="connsiteX11" fmla="*/ 1645646 w 1651705"/>
              <a:gd name="connsiteY11" fmla="*/ 686882 h 1445747"/>
              <a:gd name="connsiteX12" fmla="*/ 1649246 w 1651705"/>
              <a:gd name="connsiteY12" fmla="*/ 698479 h 1445747"/>
              <a:gd name="connsiteX13" fmla="*/ 1651705 w 1651705"/>
              <a:gd name="connsiteY13" fmla="*/ 722874 h 1445747"/>
              <a:gd name="connsiteX14" fmla="*/ 1649246 w 1651705"/>
              <a:gd name="connsiteY14" fmla="*/ 747268 h 1445747"/>
              <a:gd name="connsiteX15" fmla="*/ 1645646 w 1651705"/>
              <a:gd name="connsiteY15" fmla="*/ 758865 h 1445747"/>
              <a:gd name="connsiteX16" fmla="*/ 1627913 w 1651705"/>
              <a:gd name="connsiteY16" fmla="*/ 794332 h 1445747"/>
              <a:gd name="connsiteX17" fmla="*/ 1627913 w 1651705"/>
              <a:gd name="connsiteY17" fmla="*/ 794332 h 1445747"/>
              <a:gd name="connsiteX18" fmla="*/ 1341499 w 1651705"/>
              <a:gd name="connsiteY18" fmla="*/ 1367156 h 1445747"/>
              <a:gd name="connsiteX19" fmla="*/ 1328880 w 1651705"/>
              <a:gd name="connsiteY19" fmla="*/ 1392395 h 1445747"/>
              <a:gd name="connsiteX20" fmla="*/ 1314111 w 1651705"/>
              <a:gd name="connsiteY20" fmla="*/ 1410295 h 1445747"/>
              <a:gd name="connsiteX21" fmla="*/ 1252915 w 1651705"/>
              <a:gd name="connsiteY21" fmla="*/ 1443289 h 1445747"/>
              <a:gd name="connsiteX22" fmla="*/ 1228525 w 1651705"/>
              <a:gd name="connsiteY22" fmla="*/ 1445747 h 1445747"/>
              <a:gd name="connsiteX23" fmla="*/ 1228517 w 1651705"/>
              <a:gd name="connsiteY23" fmla="*/ 1445747 h 1445747"/>
              <a:gd name="connsiteX24" fmla="*/ 423934 w 1651705"/>
              <a:gd name="connsiteY24" fmla="*/ 1445747 h 1445747"/>
              <a:gd name="connsiteX25" fmla="*/ 423926 w 1651705"/>
              <a:gd name="connsiteY25" fmla="*/ 1445747 h 1445747"/>
              <a:gd name="connsiteX26" fmla="*/ 399536 w 1651705"/>
              <a:gd name="connsiteY26" fmla="*/ 1443289 h 1445747"/>
              <a:gd name="connsiteX27" fmla="*/ 344716 w 1651705"/>
              <a:gd name="connsiteY27" fmla="*/ 1416231 h 1445747"/>
              <a:gd name="connsiteX28" fmla="*/ 331404 w 1651705"/>
              <a:gd name="connsiteY28" fmla="*/ 1402597 h 1445747"/>
              <a:gd name="connsiteX29" fmla="*/ 330527 w 1651705"/>
              <a:gd name="connsiteY29" fmla="*/ 1401699 h 1445747"/>
              <a:gd name="connsiteX30" fmla="*/ 17337 w 1651705"/>
              <a:gd name="connsiteY30" fmla="*/ 784404 h 1445747"/>
              <a:gd name="connsiteX31" fmla="*/ 8503 w 1651705"/>
              <a:gd name="connsiteY31" fmla="*/ 766736 h 1445747"/>
              <a:gd name="connsiteX32" fmla="*/ 2459 w 1651705"/>
              <a:gd name="connsiteY32" fmla="*/ 747268 h 1445747"/>
              <a:gd name="connsiteX33" fmla="*/ 0 w 1651705"/>
              <a:gd name="connsiteY33" fmla="*/ 722874 h 1445747"/>
              <a:gd name="connsiteX34" fmla="*/ 2459 w 1651705"/>
              <a:gd name="connsiteY34" fmla="*/ 698479 h 1445747"/>
              <a:gd name="connsiteX35" fmla="*/ 8503 w 1651705"/>
              <a:gd name="connsiteY35" fmla="*/ 679011 h 1445747"/>
              <a:gd name="connsiteX36" fmla="*/ 17337 w 1651705"/>
              <a:gd name="connsiteY36" fmla="*/ 661344 h 1445747"/>
              <a:gd name="connsiteX37" fmla="*/ 318924 w 1651705"/>
              <a:gd name="connsiteY37" fmla="*/ 60793 h 1445747"/>
              <a:gd name="connsiteX38" fmla="*/ 399536 w 1651705"/>
              <a:gd name="connsiteY38" fmla="*/ 2459 h 1445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51705" h="1445747">
                <a:moveTo>
                  <a:pt x="423926" y="0"/>
                </a:moveTo>
                <a:lnTo>
                  <a:pt x="423934" y="0"/>
                </a:lnTo>
                <a:lnTo>
                  <a:pt x="1228517" y="0"/>
                </a:lnTo>
                <a:lnTo>
                  <a:pt x="1228525" y="0"/>
                </a:lnTo>
                <a:lnTo>
                  <a:pt x="1252916" y="2459"/>
                </a:lnTo>
                <a:cubicBezTo>
                  <a:pt x="1276554" y="7296"/>
                  <a:pt x="1297683" y="19024"/>
                  <a:pt x="1314112" y="35452"/>
                </a:cubicBezTo>
                <a:lnTo>
                  <a:pt x="1328880" y="53352"/>
                </a:lnTo>
                <a:lnTo>
                  <a:pt x="1341500" y="78591"/>
                </a:lnTo>
                <a:cubicBezTo>
                  <a:pt x="1341500" y="78591"/>
                  <a:pt x="1341500" y="78591"/>
                  <a:pt x="1341500" y="78592"/>
                </a:cubicBezTo>
                <a:lnTo>
                  <a:pt x="1627913" y="651416"/>
                </a:lnTo>
                <a:lnTo>
                  <a:pt x="1627913" y="651416"/>
                </a:lnTo>
                <a:lnTo>
                  <a:pt x="1645646" y="686882"/>
                </a:lnTo>
                <a:lnTo>
                  <a:pt x="1649246" y="698479"/>
                </a:lnTo>
                <a:cubicBezTo>
                  <a:pt x="1650858" y="706359"/>
                  <a:pt x="1651705" y="714518"/>
                  <a:pt x="1651705" y="722874"/>
                </a:cubicBezTo>
                <a:cubicBezTo>
                  <a:pt x="1651705" y="731230"/>
                  <a:pt x="1650858" y="739388"/>
                  <a:pt x="1649246" y="747268"/>
                </a:cubicBezTo>
                <a:lnTo>
                  <a:pt x="1645646" y="758865"/>
                </a:lnTo>
                <a:lnTo>
                  <a:pt x="1627913" y="794332"/>
                </a:lnTo>
                <a:lnTo>
                  <a:pt x="1627913" y="794332"/>
                </a:lnTo>
                <a:lnTo>
                  <a:pt x="1341499" y="1367156"/>
                </a:lnTo>
                <a:lnTo>
                  <a:pt x="1328880" y="1392395"/>
                </a:lnTo>
                <a:lnTo>
                  <a:pt x="1314111" y="1410295"/>
                </a:lnTo>
                <a:cubicBezTo>
                  <a:pt x="1297683" y="1426723"/>
                  <a:pt x="1276554" y="1438451"/>
                  <a:pt x="1252915" y="1443289"/>
                </a:cubicBezTo>
                <a:lnTo>
                  <a:pt x="1228525" y="1445747"/>
                </a:lnTo>
                <a:lnTo>
                  <a:pt x="1228517" y="1445747"/>
                </a:lnTo>
                <a:lnTo>
                  <a:pt x="423934" y="1445747"/>
                </a:lnTo>
                <a:lnTo>
                  <a:pt x="423926" y="1445747"/>
                </a:lnTo>
                <a:lnTo>
                  <a:pt x="399536" y="1443289"/>
                </a:lnTo>
                <a:cubicBezTo>
                  <a:pt x="378852" y="1439056"/>
                  <a:pt x="360089" y="1429548"/>
                  <a:pt x="344716" y="1416231"/>
                </a:cubicBezTo>
                <a:lnTo>
                  <a:pt x="331404" y="1402597"/>
                </a:lnTo>
                <a:lnTo>
                  <a:pt x="330527" y="1401699"/>
                </a:lnTo>
                <a:lnTo>
                  <a:pt x="17337" y="784404"/>
                </a:lnTo>
                <a:lnTo>
                  <a:pt x="8503" y="766736"/>
                </a:lnTo>
                <a:lnTo>
                  <a:pt x="2459" y="747268"/>
                </a:lnTo>
                <a:cubicBezTo>
                  <a:pt x="847" y="739388"/>
                  <a:pt x="0" y="731230"/>
                  <a:pt x="0" y="722874"/>
                </a:cubicBezTo>
                <a:cubicBezTo>
                  <a:pt x="0" y="714518"/>
                  <a:pt x="847" y="706359"/>
                  <a:pt x="2459" y="698479"/>
                </a:cubicBezTo>
                <a:lnTo>
                  <a:pt x="8503" y="679011"/>
                </a:lnTo>
                <a:lnTo>
                  <a:pt x="17337" y="661344"/>
                </a:lnTo>
                <a:lnTo>
                  <a:pt x="318924" y="60793"/>
                </a:lnTo>
                <a:cubicBezTo>
                  <a:pt x="335927" y="31222"/>
                  <a:pt x="365062" y="9513"/>
                  <a:pt x="399536" y="2459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6"/>
          </p:nvPr>
        </p:nvSpPr>
        <p:spPr>
          <a:xfrm>
            <a:off x="6002621" y="4339822"/>
            <a:ext cx="1651705" cy="1445747"/>
          </a:xfrm>
          <a:custGeom>
            <a:avLst/>
            <a:gdLst>
              <a:gd name="connsiteX0" fmla="*/ 423926 w 1651705"/>
              <a:gd name="connsiteY0" fmla="*/ 0 h 1445747"/>
              <a:gd name="connsiteX1" fmla="*/ 423934 w 1651705"/>
              <a:gd name="connsiteY1" fmla="*/ 0 h 1445747"/>
              <a:gd name="connsiteX2" fmla="*/ 1228517 w 1651705"/>
              <a:gd name="connsiteY2" fmla="*/ 0 h 1445747"/>
              <a:gd name="connsiteX3" fmla="*/ 1228525 w 1651705"/>
              <a:gd name="connsiteY3" fmla="*/ 0 h 1445747"/>
              <a:gd name="connsiteX4" fmla="*/ 1252916 w 1651705"/>
              <a:gd name="connsiteY4" fmla="*/ 2459 h 1445747"/>
              <a:gd name="connsiteX5" fmla="*/ 1314112 w 1651705"/>
              <a:gd name="connsiteY5" fmla="*/ 35452 h 1445747"/>
              <a:gd name="connsiteX6" fmla="*/ 1328880 w 1651705"/>
              <a:gd name="connsiteY6" fmla="*/ 53352 h 1445747"/>
              <a:gd name="connsiteX7" fmla="*/ 1341500 w 1651705"/>
              <a:gd name="connsiteY7" fmla="*/ 78591 h 1445747"/>
              <a:gd name="connsiteX8" fmla="*/ 1341500 w 1651705"/>
              <a:gd name="connsiteY8" fmla="*/ 78592 h 1445747"/>
              <a:gd name="connsiteX9" fmla="*/ 1627913 w 1651705"/>
              <a:gd name="connsiteY9" fmla="*/ 651416 h 1445747"/>
              <a:gd name="connsiteX10" fmla="*/ 1627913 w 1651705"/>
              <a:gd name="connsiteY10" fmla="*/ 651416 h 1445747"/>
              <a:gd name="connsiteX11" fmla="*/ 1645646 w 1651705"/>
              <a:gd name="connsiteY11" fmla="*/ 686882 h 1445747"/>
              <a:gd name="connsiteX12" fmla="*/ 1649246 w 1651705"/>
              <a:gd name="connsiteY12" fmla="*/ 698479 h 1445747"/>
              <a:gd name="connsiteX13" fmla="*/ 1651705 w 1651705"/>
              <a:gd name="connsiteY13" fmla="*/ 722874 h 1445747"/>
              <a:gd name="connsiteX14" fmla="*/ 1649246 w 1651705"/>
              <a:gd name="connsiteY14" fmla="*/ 747268 h 1445747"/>
              <a:gd name="connsiteX15" fmla="*/ 1645646 w 1651705"/>
              <a:gd name="connsiteY15" fmla="*/ 758865 h 1445747"/>
              <a:gd name="connsiteX16" fmla="*/ 1627913 w 1651705"/>
              <a:gd name="connsiteY16" fmla="*/ 794332 h 1445747"/>
              <a:gd name="connsiteX17" fmla="*/ 1627913 w 1651705"/>
              <a:gd name="connsiteY17" fmla="*/ 794332 h 1445747"/>
              <a:gd name="connsiteX18" fmla="*/ 1341499 w 1651705"/>
              <a:gd name="connsiteY18" fmla="*/ 1367156 h 1445747"/>
              <a:gd name="connsiteX19" fmla="*/ 1328880 w 1651705"/>
              <a:gd name="connsiteY19" fmla="*/ 1392395 h 1445747"/>
              <a:gd name="connsiteX20" fmla="*/ 1314111 w 1651705"/>
              <a:gd name="connsiteY20" fmla="*/ 1410295 h 1445747"/>
              <a:gd name="connsiteX21" fmla="*/ 1252915 w 1651705"/>
              <a:gd name="connsiteY21" fmla="*/ 1443289 h 1445747"/>
              <a:gd name="connsiteX22" fmla="*/ 1228525 w 1651705"/>
              <a:gd name="connsiteY22" fmla="*/ 1445747 h 1445747"/>
              <a:gd name="connsiteX23" fmla="*/ 1228517 w 1651705"/>
              <a:gd name="connsiteY23" fmla="*/ 1445747 h 1445747"/>
              <a:gd name="connsiteX24" fmla="*/ 423934 w 1651705"/>
              <a:gd name="connsiteY24" fmla="*/ 1445747 h 1445747"/>
              <a:gd name="connsiteX25" fmla="*/ 423926 w 1651705"/>
              <a:gd name="connsiteY25" fmla="*/ 1445747 h 1445747"/>
              <a:gd name="connsiteX26" fmla="*/ 399536 w 1651705"/>
              <a:gd name="connsiteY26" fmla="*/ 1443289 h 1445747"/>
              <a:gd name="connsiteX27" fmla="*/ 344716 w 1651705"/>
              <a:gd name="connsiteY27" fmla="*/ 1416231 h 1445747"/>
              <a:gd name="connsiteX28" fmla="*/ 331404 w 1651705"/>
              <a:gd name="connsiteY28" fmla="*/ 1402597 h 1445747"/>
              <a:gd name="connsiteX29" fmla="*/ 330527 w 1651705"/>
              <a:gd name="connsiteY29" fmla="*/ 1401699 h 1445747"/>
              <a:gd name="connsiteX30" fmla="*/ 17337 w 1651705"/>
              <a:gd name="connsiteY30" fmla="*/ 784404 h 1445747"/>
              <a:gd name="connsiteX31" fmla="*/ 8503 w 1651705"/>
              <a:gd name="connsiteY31" fmla="*/ 766736 h 1445747"/>
              <a:gd name="connsiteX32" fmla="*/ 2459 w 1651705"/>
              <a:gd name="connsiteY32" fmla="*/ 747268 h 1445747"/>
              <a:gd name="connsiteX33" fmla="*/ 0 w 1651705"/>
              <a:gd name="connsiteY33" fmla="*/ 722874 h 1445747"/>
              <a:gd name="connsiteX34" fmla="*/ 2459 w 1651705"/>
              <a:gd name="connsiteY34" fmla="*/ 698479 h 1445747"/>
              <a:gd name="connsiteX35" fmla="*/ 8503 w 1651705"/>
              <a:gd name="connsiteY35" fmla="*/ 679011 h 1445747"/>
              <a:gd name="connsiteX36" fmla="*/ 17337 w 1651705"/>
              <a:gd name="connsiteY36" fmla="*/ 661344 h 1445747"/>
              <a:gd name="connsiteX37" fmla="*/ 318924 w 1651705"/>
              <a:gd name="connsiteY37" fmla="*/ 60793 h 1445747"/>
              <a:gd name="connsiteX38" fmla="*/ 399536 w 1651705"/>
              <a:gd name="connsiteY38" fmla="*/ 2459 h 1445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51705" h="1445747">
                <a:moveTo>
                  <a:pt x="423926" y="0"/>
                </a:moveTo>
                <a:lnTo>
                  <a:pt x="423934" y="0"/>
                </a:lnTo>
                <a:lnTo>
                  <a:pt x="1228517" y="0"/>
                </a:lnTo>
                <a:lnTo>
                  <a:pt x="1228525" y="0"/>
                </a:lnTo>
                <a:lnTo>
                  <a:pt x="1252916" y="2459"/>
                </a:lnTo>
                <a:cubicBezTo>
                  <a:pt x="1276554" y="7296"/>
                  <a:pt x="1297683" y="19024"/>
                  <a:pt x="1314112" y="35452"/>
                </a:cubicBezTo>
                <a:lnTo>
                  <a:pt x="1328880" y="53352"/>
                </a:lnTo>
                <a:lnTo>
                  <a:pt x="1341500" y="78591"/>
                </a:lnTo>
                <a:cubicBezTo>
                  <a:pt x="1341500" y="78591"/>
                  <a:pt x="1341500" y="78591"/>
                  <a:pt x="1341500" y="78592"/>
                </a:cubicBezTo>
                <a:lnTo>
                  <a:pt x="1627913" y="651416"/>
                </a:lnTo>
                <a:lnTo>
                  <a:pt x="1627913" y="651416"/>
                </a:lnTo>
                <a:lnTo>
                  <a:pt x="1645646" y="686882"/>
                </a:lnTo>
                <a:lnTo>
                  <a:pt x="1649246" y="698479"/>
                </a:lnTo>
                <a:cubicBezTo>
                  <a:pt x="1650858" y="706359"/>
                  <a:pt x="1651705" y="714518"/>
                  <a:pt x="1651705" y="722874"/>
                </a:cubicBezTo>
                <a:cubicBezTo>
                  <a:pt x="1651705" y="731230"/>
                  <a:pt x="1650858" y="739388"/>
                  <a:pt x="1649246" y="747268"/>
                </a:cubicBezTo>
                <a:lnTo>
                  <a:pt x="1645646" y="758865"/>
                </a:lnTo>
                <a:lnTo>
                  <a:pt x="1627913" y="794332"/>
                </a:lnTo>
                <a:lnTo>
                  <a:pt x="1627913" y="794332"/>
                </a:lnTo>
                <a:lnTo>
                  <a:pt x="1341499" y="1367156"/>
                </a:lnTo>
                <a:lnTo>
                  <a:pt x="1328880" y="1392395"/>
                </a:lnTo>
                <a:lnTo>
                  <a:pt x="1314111" y="1410295"/>
                </a:lnTo>
                <a:cubicBezTo>
                  <a:pt x="1297683" y="1426723"/>
                  <a:pt x="1276554" y="1438451"/>
                  <a:pt x="1252915" y="1443289"/>
                </a:cubicBezTo>
                <a:lnTo>
                  <a:pt x="1228525" y="1445747"/>
                </a:lnTo>
                <a:lnTo>
                  <a:pt x="1228517" y="1445747"/>
                </a:lnTo>
                <a:lnTo>
                  <a:pt x="423934" y="1445747"/>
                </a:lnTo>
                <a:lnTo>
                  <a:pt x="423926" y="1445747"/>
                </a:lnTo>
                <a:lnTo>
                  <a:pt x="399536" y="1443289"/>
                </a:lnTo>
                <a:cubicBezTo>
                  <a:pt x="378852" y="1439056"/>
                  <a:pt x="360089" y="1429548"/>
                  <a:pt x="344716" y="1416231"/>
                </a:cubicBezTo>
                <a:lnTo>
                  <a:pt x="331404" y="1402597"/>
                </a:lnTo>
                <a:lnTo>
                  <a:pt x="330527" y="1401699"/>
                </a:lnTo>
                <a:lnTo>
                  <a:pt x="17337" y="784404"/>
                </a:lnTo>
                <a:lnTo>
                  <a:pt x="8503" y="766736"/>
                </a:lnTo>
                <a:lnTo>
                  <a:pt x="2459" y="747268"/>
                </a:lnTo>
                <a:cubicBezTo>
                  <a:pt x="847" y="739388"/>
                  <a:pt x="0" y="731230"/>
                  <a:pt x="0" y="722874"/>
                </a:cubicBezTo>
                <a:cubicBezTo>
                  <a:pt x="0" y="714518"/>
                  <a:pt x="847" y="706359"/>
                  <a:pt x="2459" y="698479"/>
                </a:cubicBezTo>
                <a:lnTo>
                  <a:pt x="8503" y="679011"/>
                </a:lnTo>
                <a:lnTo>
                  <a:pt x="17337" y="661344"/>
                </a:lnTo>
                <a:lnTo>
                  <a:pt x="318924" y="60793"/>
                </a:lnTo>
                <a:cubicBezTo>
                  <a:pt x="335927" y="31222"/>
                  <a:pt x="365062" y="9513"/>
                  <a:pt x="399536" y="2459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2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66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3"/>
          </p:nvPr>
        </p:nvSpPr>
        <p:spPr>
          <a:xfrm>
            <a:off x="979345" y="1578080"/>
            <a:ext cx="4555561" cy="4571999"/>
          </a:xfrm>
          <a:custGeom>
            <a:avLst/>
            <a:gdLst>
              <a:gd name="connsiteX0" fmla="*/ 0 w 4555561"/>
              <a:gd name="connsiteY0" fmla="*/ 0 h 4571999"/>
              <a:gd name="connsiteX1" fmla="*/ 4555561 w 4555561"/>
              <a:gd name="connsiteY1" fmla="*/ 0 h 4571999"/>
              <a:gd name="connsiteX2" fmla="*/ 4555561 w 4555561"/>
              <a:gd name="connsiteY2" fmla="*/ 4571999 h 4571999"/>
              <a:gd name="connsiteX3" fmla="*/ 0 w 4555561"/>
              <a:gd name="connsiteY3" fmla="*/ 4571999 h 457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5561" h="4571999">
                <a:moveTo>
                  <a:pt x="0" y="0"/>
                </a:moveTo>
                <a:lnTo>
                  <a:pt x="4555561" y="0"/>
                </a:lnTo>
                <a:lnTo>
                  <a:pt x="4555561" y="4571999"/>
                </a:lnTo>
                <a:lnTo>
                  <a:pt x="0" y="4571999"/>
                </a:ln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58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3"/>
          </p:nvPr>
        </p:nvSpPr>
        <p:spPr>
          <a:xfrm>
            <a:off x="1445001" y="1740741"/>
            <a:ext cx="2142575" cy="2447804"/>
          </a:xfrm>
          <a:custGeom>
            <a:avLst/>
            <a:gdLst>
              <a:gd name="connsiteX0" fmla="*/ 1071287 w 2142574"/>
              <a:gd name="connsiteY0" fmla="*/ 0 h 2447804"/>
              <a:gd name="connsiteX1" fmla="*/ 1107439 w 2142574"/>
              <a:gd name="connsiteY1" fmla="*/ 3645 h 2447804"/>
              <a:gd name="connsiteX2" fmla="*/ 1124626 w 2142574"/>
              <a:gd name="connsiteY2" fmla="*/ 8979 h 2447804"/>
              <a:gd name="connsiteX3" fmla="*/ 1177187 w 2142574"/>
              <a:gd name="connsiteY3" fmla="*/ 35260 h 2447804"/>
              <a:gd name="connsiteX4" fmla="*/ 1177187 w 2142574"/>
              <a:gd name="connsiteY4" fmla="*/ 35260 h 2447804"/>
              <a:gd name="connsiteX5" fmla="*/ 2026104 w 2142574"/>
              <a:gd name="connsiteY5" fmla="*/ 459721 h 2447804"/>
              <a:gd name="connsiteX6" fmla="*/ 2063507 w 2142574"/>
              <a:gd name="connsiteY6" fmla="*/ 478422 h 2447804"/>
              <a:gd name="connsiteX7" fmla="*/ 2090034 w 2142574"/>
              <a:gd name="connsiteY7" fmla="*/ 500310 h 2447804"/>
              <a:gd name="connsiteX8" fmla="*/ 2138930 w 2142574"/>
              <a:gd name="connsiteY8" fmla="*/ 591001 h 2447804"/>
              <a:gd name="connsiteX9" fmla="*/ 2142574 w 2142574"/>
              <a:gd name="connsiteY9" fmla="*/ 627147 h 2447804"/>
              <a:gd name="connsiteX10" fmla="*/ 2142574 w 2142574"/>
              <a:gd name="connsiteY10" fmla="*/ 627159 h 2447804"/>
              <a:gd name="connsiteX11" fmla="*/ 2142574 w 2142574"/>
              <a:gd name="connsiteY11" fmla="*/ 1819539 h 2447804"/>
              <a:gd name="connsiteX12" fmla="*/ 2142574 w 2142574"/>
              <a:gd name="connsiteY12" fmla="*/ 1819540 h 2447804"/>
              <a:gd name="connsiteX13" fmla="*/ 2142574 w 2142574"/>
              <a:gd name="connsiteY13" fmla="*/ 1819552 h 2447804"/>
              <a:gd name="connsiteX14" fmla="*/ 2138930 w 2142574"/>
              <a:gd name="connsiteY14" fmla="*/ 1855698 h 2447804"/>
              <a:gd name="connsiteX15" fmla="*/ 2098832 w 2142574"/>
              <a:gd name="connsiteY15" fmla="*/ 1936939 h 2447804"/>
              <a:gd name="connsiteX16" fmla="*/ 2078626 w 2142574"/>
              <a:gd name="connsiteY16" fmla="*/ 1956669 h 2447804"/>
              <a:gd name="connsiteX17" fmla="*/ 2077296 w 2142574"/>
              <a:gd name="connsiteY17" fmla="*/ 1957968 h 2447804"/>
              <a:gd name="connsiteX18" fmla="*/ 1162474 w 2142574"/>
              <a:gd name="connsiteY18" fmla="*/ 2422112 h 2447804"/>
              <a:gd name="connsiteX19" fmla="*/ 1136291 w 2142574"/>
              <a:gd name="connsiteY19" fmla="*/ 2435204 h 2447804"/>
              <a:gd name="connsiteX20" fmla="*/ 1107439 w 2142574"/>
              <a:gd name="connsiteY20" fmla="*/ 2444160 h 2447804"/>
              <a:gd name="connsiteX21" fmla="*/ 1071287 w 2142574"/>
              <a:gd name="connsiteY21" fmla="*/ 2447804 h 2447804"/>
              <a:gd name="connsiteX22" fmla="*/ 1035135 w 2142574"/>
              <a:gd name="connsiteY22" fmla="*/ 2444160 h 2447804"/>
              <a:gd name="connsiteX23" fmla="*/ 1006284 w 2142574"/>
              <a:gd name="connsiteY23" fmla="*/ 2435204 h 2447804"/>
              <a:gd name="connsiteX24" fmla="*/ 980100 w 2142574"/>
              <a:gd name="connsiteY24" fmla="*/ 2422112 h 2447804"/>
              <a:gd name="connsiteX25" fmla="*/ 90094 w 2142574"/>
              <a:gd name="connsiteY25" fmla="*/ 1975164 h 2447804"/>
              <a:gd name="connsiteX26" fmla="*/ 3644 w 2142574"/>
              <a:gd name="connsiteY26" fmla="*/ 1855698 h 2447804"/>
              <a:gd name="connsiteX27" fmla="*/ 0 w 2142574"/>
              <a:gd name="connsiteY27" fmla="*/ 1819552 h 2447804"/>
              <a:gd name="connsiteX28" fmla="*/ 0 w 2142574"/>
              <a:gd name="connsiteY28" fmla="*/ 1819540 h 2447804"/>
              <a:gd name="connsiteX29" fmla="*/ 0 w 2142574"/>
              <a:gd name="connsiteY29" fmla="*/ 627159 h 2447804"/>
              <a:gd name="connsiteX30" fmla="*/ 0 w 2142574"/>
              <a:gd name="connsiteY30" fmla="*/ 627147 h 2447804"/>
              <a:gd name="connsiteX31" fmla="*/ 3644 w 2142574"/>
              <a:gd name="connsiteY31" fmla="*/ 591001 h 2447804"/>
              <a:gd name="connsiteX32" fmla="*/ 52540 w 2142574"/>
              <a:gd name="connsiteY32" fmla="*/ 500309 h 2447804"/>
              <a:gd name="connsiteX33" fmla="*/ 79067 w 2142574"/>
              <a:gd name="connsiteY33" fmla="*/ 478422 h 2447804"/>
              <a:gd name="connsiteX34" fmla="*/ 116470 w 2142574"/>
              <a:gd name="connsiteY34" fmla="*/ 459721 h 2447804"/>
              <a:gd name="connsiteX35" fmla="*/ 116471 w 2142574"/>
              <a:gd name="connsiteY35" fmla="*/ 459720 h 2447804"/>
              <a:gd name="connsiteX36" fmla="*/ 965388 w 2142574"/>
              <a:gd name="connsiteY36" fmla="*/ 35260 h 2447804"/>
              <a:gd name="connsiteX37" fmla="*/ 965388 w 2142574"/>
              <a:gd name="connsiteY37" fmla="*/ 35260 h 2447804"/>
              <a:gd name="connsiteX38" fmla="*/ 1017949 w 2142574"/>
              <a:gd name="connsiteY38" fmla="*/ 8979 h 2447804"/>
              <a:gd name="connsiteX39" fmla="*/ 1035135 w 2142574"/>
              <a:gd name="connsiteY39" fmla="*/ 3645 h 2447804"/>
              <a:gd name="connsiteX40" fmla="*/ 1071287 w 2142574"/>
              <a:gd name="connsiteY40" fmla="*/ 0 h 244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142574" h="2447804">
                <a:moveTo>
                  <a:pt x="1071287" y="0"/>
                </a:moveTo>
                <a:cubicBezTo>
                  <a:pt x="1083671" y="0"/>
                  <a:pt x="1095762" y="1255"/>
                  <a:pt x="1107439" y="3645"/>
                </a:cubicBezTo>
                <a:lnTo>
                  <a:pt x="1124626" y="8979"/>
                </a:lnTo>
                <a:lnTo>
                  <a:pt x="1177187" y="35260"/>
                </a:lnTo>
                <a:lnTo>
                  <a:pt x="1177187" y="35260"/>
                </a:lnTo>
                <a:lnTo>
                  <a:pt x="2026104" y="459721"/>
                </a:lnTo>
                <a:lnTo>
                  <a:pt x="2063507" y="478422"/>
                </a:lnTo>
                <a:lnTo>
                  <a:pt x="2090034" y="500310"/>
                </a:lnTo>
                <a:cubicBezTo>
                  <a:pt x="2114381" y="524656"/>
                  <a:pt x="2131762" y="555969"/>
                  <a:pt x="2138930" y="591001"/>
                </a:cubicBezTo>
                <a:lnTo>
                  <a:pt x="2142574" y="627147"/>
                </a:lnTo>
                <a:lnTo>
                  <a:pt x="2142574" y="627159"/>
                </a:lnTo>
                <a:lnTo>
                  <a:pt x="2142574" y="1819539"/>
                </a:lnTo>
                <a:lnTo>
                  <a:pt x="2142574" y="1819540"/>
                </a:lnTo>
                <a:lnTo>
                  <a:pt x="2142574" y="1819552"/>
                </a:lnTo>
                <a:lnTo>
                  <a:pt x="2138930" y="1855698"/>
                </a:lnTo>
                <a:cubicBezTo>
                  <a:pt x="2132658" y="1886351"/>
                  <a:pt x="2118567" y="1914157"/>
                  <a:pt x="2098832" y="1936939"/>
                </a:cubicBezTo>
                <a:lnTo>
                  <a:pt x="2078626" y="1956669"/>
                </a:lnTo>
                <a:lnTo>
                  <a:pt x="2077296" y="1957968"/>
                </a:lnTo>
                <a:lnTo>
                  <a:pt x="1162474" y="2422112"/>
                </a:lnTo>
                <a:lnTo>
                  <a:pt x="1136291" y="2435204"/>
                </a:lnTo>
                <a:lnTo>
                  <a:pt x="1107439" y="2444160"/>
                </a:lnTo>
                <a:cubicBezTo>
                  <a:pt x="1095762" y="2446549"/>
                  <a:pt x="1083671" y="2447804"/>
                  <a:pt x="1071287" y="2447804"/>
                </a:cubicBezTo>
                <a:cubicBezTo>
                  <a:pt x="1058903" y="2447804"/>
                  <a:pt x="1046813" y="2446549"/>
                  <a:pt x="1035135" y="2444160"/>
                </a:cubicBezTo>
                <a:lnTo>
                  <a:pt x="1006284" y="2435204"/>
                </a:lnTo>
                <a:lnTo>
                  <a:pt x="980100" y="2422112"/>
                </a:lnTo>
                <a:lnTo>
                  <a:pt x="90094" y="1975164"/>
                </a:lnTo>
                <a:cubicBezTo>
                  <a:pt x="46271" y="1949965"/>
                  <a:pt x="14098" y="1906787"/>
                  <a:pt x="3644" y="1855698"/>
                </a:cubicBezTo>
                <a:lnTo>
                  <a:pt x="0" y="1819552"/>
                </a:lnTo>
                <a:lnTo>
                  <a:pt x="0" y="1819540"/>
                </a:lnTo>
                <a:lnTo>
                  <a:pt x="0" y="627159"/>
                </a:lnTo>
                <a:lnTo>
                  <a:pt x="0" y="627147"/>
                </a:lnTo>
                <a:lnTo>
                  <a:pt x="3644" y="591001"/>
                </a:lnTo>
                <a:cubicBezTo>
                  <a:pt x="10812" y="555969"/>
                  <a:pt x="28193" y="524656"/>
                  <a:pt x="52540" y="500309"/>
                </a:cubicBezTo>
                <a:lnTo>
                  <a:pt x="79067" y="478422"/>
                </a:lnTo>
                <a:lnTo>
                  <a:pt x="116470" y="459721"/>
                </a:lnTo>
                <a:cubicBezTo>
                  <a:pt x="116471" y="459721"/>
                  <a:pt x="116471" y="459720"/>
                  <a:pt x="116471" y="459720"/>
                </a:cubicBezTo>
                <a:lnTo>
                  <a:pt x="965388" y="35260"/>
                </a:lnTo>
                <a:lnTo>
                  <a:pt x="965388" y="35260"/>
                </a:lnTo>
                <a:lnTo>
                  <a:pt x="1017949" y="8979"/>
                </a:lnTo>
                <a:lnTo>
                  <a:pt x="1035135" y="3645"/>
                </a:lnTo>
                <a:cubicBezTo>
                  <a:pt x="1046813" y="1255"/>
                  <a:pt x="1058903" y="0"/>
                  <a:pt x="1071287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4"/>
          </p:nvPr>
        </p:nvSpPr>
        <p:spPr>
          <a:xfrm>
            <a:off x="5024714" y="1740742"/>
            <a:ext cx="2142575" cy="2447804"/>
          </a:xfrm>
          <a:custGeom>
            <a:avLst/>
            <a:gdLst>
              <a:gd name="connsiteX0" fmla="*/ 1071287 w 2142574"/>
              <a:gd name="connsiteY0" fmla="*/ 0 h 2447804"/>
              <a:gd name="connsiteX1" fmla="*/ 1107439 w 2142574"/>
              <a:gd name="connsiteY1" fmla="*/ 3645 h 2447804"/>
              <a:gd name="connsiteX2" fmla="*/ 1124626 w 2142574"/>
              <a:gd name="connsiteY2" fmla="*/ 8979 h 2447804"/>
              <a:gd name="connsiteX3" fmla="*/ 1177187 w 2142574"/>
              <a:gd name="connsiteY3" fmla="*/ 35260 h 2447804"/>
              <a:gd name="connsiteX4" fmla="*/ 1177187 w 2142574"/>
              <a:gd name="connsiteY4" fmla="*/ 35260 h 2447804"/>
              <a:gd name="connsiteX5" fmla="*/ 2026104 w 2142574"/>
              <a:gd name="connsiteY5" fmla="*/ 459721 h 2447804"/>
              <a:gd name="connsiteX6" fmla="*/ 2063507 w 2142574"/>
              <a:gd name="connsiteY6" fmla="*/ 478422 h 2447804"/>
              <a:gd name="connsiteX7" fmla="*/ 2090035 w 2142574"/>
              <a:gd name="connsiteY7" fmla="*/ 500310 h 2447804"/>
              <a:gd name="connsiteX8" fmla="*/ 2138930 w 2142574"/>
              <a:gd name="connsiteY8" fmla="*/ 591001 h 2447804"/>
              <a:gd name="connsiteX9" fmla="*/ 2142574 w 2142574"/>
              <a:gd name="connsiteY9" fmla="*/ 627147 h 2447804"/>
              <a:gd name="connsiteX10" fmla="*/ 2142574 w 2142574"/>
              <a:gd name="connsiteY10" fmla="*/ 627159 h 2447804"/>
              <a:gd name="connsiteX11" fmla="*/ 2142574 w 2142574"/>
              <a:gd name="connsiteY11" fmla="*/ 1819539 h 2447804"/>
              <a:gd name="connsiteX12" fmla="*/ 2142574 w 2142574"/>
              <a:gd name="connsiteY12" fmla="*/ 1819540 h 2447804"/>
              <a:gd name="connsiteX13" fmla="*/ 2142574 w 2142574"/>
              <a:gd name="connsiteY13" fmla="*/ 1819552 h 2447804"/>
              <a:gd name="connsiteX14" fmla="*/ 2138930 w 2142574"/>
              <a:gd name="connsiteY14" fmla="*/ 1855698 h 2447804"/>
              <a:gd name="connsiteX15" fmla="*/ 2098832 w 2142574"/>
              <a:gd name="connsiteY15" fmla="*/ 1936939 h 2447804"/>
              <a:gd name="connsiteX16" fmla="*/ 2078626 w 2142574"/>
              <a:gd name="connsiteY16" fmla="*/ 1956669 h 2447804"/>
              <a:gd name="connsiteX17" fmla="*/ 2077296 w 2142574"/>
              <a:gd name="connsiteY17" fmla="*/ 1957968 h 2447804"/>
              <a:gd name="connsiteX18" fmla="*/ 1162474 w 2142574"/>
              <a:gd name="connsiteY18" fmla="*/ 2422112 h 2447804"/>
              <a:gd name="connsiteX19" fmla="*/ 1136291 w 2142574"/>
              <a:gd name="connsiteY19" fmla="*/ 2435204 h 2447804"/>
              <a:gd name="connsiteX20" fmla="*/ 1107439 w 2142574"/>
              <a:gd name="connsiteY20" fmla="*/ 2444160 h 2447804"/>
              <a:gd name="connsiteX21" fmla="*/ 1071287 w 2142574"/>
              <a:gd name="connsiteY21" fmla="*/ 2447804 h 2447804"/>
              <a:gd name="connsiteX22" fmla="*/ 1035135 w 2142574"/>
              <a:gd name="connsiteY22" fmla="*/ 2444160 h 2447804"/>
              <a:gd name="connsiteX23" fmla="*/ 1006284 w 2142574"/>
              <a:gd name="connsiteY23" fmla="*/ 2435204 h 2447804"/>
              <a:gd name="connsiteX24" fmla="*/ 980100 w 2142574"/>
              <a:gd name="connsiteY24" fmla="*/ 2422112 h 2447804"/>
              <a:gd name="connsiteX25" fmla="*/ 90094 w 2142574"/>
              <a:gd name="connsiteY25" fmla="*/ 1975164 h 2447804"/>
              <a:gd name="connsiteX26" fmla="*/ 3644 w 2142574"/>
              <a:gd name="connsiteY26" fmla="*/ 1855698 h 2447804"/>
              <a:gd name="connsiteX27" fmla="*/ 0 w 2142574"/>
              <a:gd name="connsiteY27" fmla="*/ 1819552 h 2447804"/>
              <a:gd name="connsiteX28" fmla="*/ 0 w 2142574"/>
              <a:gd name="connsiteY28" fmla="*/ 1819540 h 2447804"/>
              <a:gd name="connsiteX29" fmla="*/ 0 w 2142574"/>
              <a:gd name="connsiteY29" fmla="*/ 627159 h 2447804"/>
              <a:gd name="connsiteX30" fmla="*/ 0 w 2142574"/>
              <a:gd name="connsiteY30" fmla="*/ 627147 h 2447804"/>
              <a:gd name="connsiteX31" fmla="*/ 3644 w 2142574"/>
              <a:gd name="connsiteY31" fmla="*/ 591001 h 2447804"/>
              <a:gd name="connsiteX32" fmla="*/ 52540 w 2142574"/>
              <a:gd name="connsiteY32" fmla="*/ 500309 h 2447804"/>
              <a:gd name="connsiteX33" fmla="*/ 79067 w 2142574"/>
              <a:gd name="connsiteY33" fmla="*/ 478422 h 2447804"/>
              <a:gd name="connsiteX34" fmla="*/ 116470 w 2142574"/>
              <a:gd name="connsiteY34" fmla="*/ 459721 h 2447804"/>
              <a:gd name="connsiteX35" fmla="*/ 116471 w 2142574"/>
              <a:gd name="connsiteY35" fmla="*/ 459720 h 2447804"/>
              <a:gd name="connsiteX36" fmla="*/ 965388 w 2142574"/>
              <a:gd name="connsiteY36" fmla="*/ 35260 h 2447804"/>
              <a:gd name="connsiteX37" fmla="*/ 965388 w 2142574"/>
              <a:gd name="connsiteY37" fmla="*/ 35260 h 2447804"/>
              <a:gd name="connsiteX38" fmla="*/ 1017949 w 2142574"/>
              <a:gd name="connsiteY38" fmla="*/ 8979 h 2447804"/>
              <a:gd name="connsiteX39" fmla="*/ 1035135 w 2142574"/>
              <a:gd name="connsiteY39" fmla="*/ 3645 h 2447804"/>
              <a:gd name="connsiteX40" fmla="*/ 1071287 w 2142574"/>
              <a:gd name="connsiteY40" fmla="*/ 0 h 244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142574" h="2447804">
                <a:moveTo>
                  <a:pt x="1071287" y="0"/>
                </a:moveTo>
                <a:cubicBezTo>
                  <a:pt x="1083671" y="0"/>
                  <a:pt x="1095762" y="1255"/>
                  <a:pt x="1107439" y="3645"/>
                </a:cubicBezTo>
                <a:lnTo>
                  <a:pt x="1124626" y="8979"/>
                </a:lnTo>
                <a:lnTo>
                  <a:pt x="1177187" y="35260"/>
                </a:lnTo>
                <a:lnTo>
                  <a:pt x="1177187" y="35260"/>
                </a:lnTo>
                <a:lnTo>
                  <a:pt x="2026104" y="459721"/>
                </a:lnTo>
                <a:lnTo>
                  <a:pt x="2063507" y="478422"/>
                </a:lnTo>
                <a:lnTo>
                  <a:pt x="2090035" y="500310"/>
                </a:lnTo>
                <a:cubicBezTo>
                  <a:pt x="2114381" y="524656"/>
                  <a:pt x="2131762" y="555969"/>
                  <a:pt x="2138930" y="591001"/>
                </a:cubicBezTo>
                <a:lnTo>
                  <a:pt x="2142574" y="627147"/>
                </a:lnTo>
                <a:lnTo>
                  <a:pt x="2142574" y="627159"/>
                </a:lnTo>
                <a:lnTo>
                  <a:pt x="2142574" y="1819539"/>
                </a:lnTo>
                <a:lnTo>
                  <a:pt x="2142574" y="1819540"/>
                </a:lnTo>
                <a:lnTo>
                  <a:pt x="2142574" y="1819552"/>
                </a:lnTo>
                <a:lnTo>
                  <a:pt x="2138930" y="1855698"/>
                </a:lnTo>
                <a:cubicBezTo>
                  <a:pt x="2132658" y="1886351"/>
                  <a:pt x="2118567" y="1914157"/>
                  <a:pt x="2098832" y="1936939"/>
                </a:cubicBezTo>
                <a:lnTo>
                  <a:pt x="2078626" y="1956669"/>
                </a:lnTo>
                <a:lnTo>
                  <a:pt x="2077296" y="1957968"/>
                </a:lnTo>
                <a:lnTo>
                  <a:pt x="1162474" y="2422112"/>
                </a:lnTo>
                <a:lnTo>
                  <a:pt x="1136291" y="2435204"/>
                </a:lnTo>
                <a:lnTo>
                  <a:pt x="1107439" y="2444160"/>
                </a:lnTo>
                <a:cubicBezTo>
                  <a:pt x="1095762" y="2446549"/>
                  <a:pt x="1083671" y="2447804"/>
                  <a:pt x="1071287" y="2447804"/>
                </a:cubicBezTo>
                <a:cubicBezTo>
                  <a:pt x="1058903" y="2447804"/>
                  <a:pt x="1046813" y="2446549"/>
                  <a:pt x="1035135" y="2444160"/>
                </a:cubicBezTo>
                <a:lnTo>
                  <a:pt x="1006284" y="2435204"/>
                </a:lnTo>
                <a:lnTo>
                  <a:pt x="980100" y="2422112"/>
                </a:lnTo>
                <a:lnTo>
                  <a:pt x="90094" y="1975164"/>
                </a:lnTo>
                <a:cubicBezTo>
                  <a:pt x="46271" y="1949965"/>
                  <a:pt x="14098" y="1906787"/>
                  <a:pt x="3644" y="1855698"/>
                </a:cubicBezTo>
                <a:lnTo>
                  <a:pt x="0" y="1819552"/>
                </a:lnTo>
                <a:lnTo>
                  <a:pt x="0" y="1819540"/>
                </a:lnTo>
                <a:lnTo>
                  <a:pt x="0" y="627159"/>
                </a:lnTo>
                <a:lnTo>
                  <a:pt x="0" y="627147"/>
                </a:lnTo>
                <a:lnTo>
                  <a:pt x="3644" y="591001"/>
                </a:lnTo>
                <a:cubicBezTo>
                  <a:pt x="10812" y="555969"/>
                  <a:pt x="28193" y="524656"/>
                  <a:pt x="52540" y="500309"/>
                </a:cubicBezTo>
                <a:lnTo>
                  <a:pt x="79067" y="478422"/>
                </a:lnTo>
                <a:lnTo>
                  <a:pt x="116470" y="459721"/>
                </a:lnTo>
                <a:cubicBezTo>
                  <a:pt x="116471" y="459721"/>
                  <a:pt x="116471" y="459720"/>
                  <a:pt x="116471" y="459720"/>
                </a:cubicBezTo>
                <a:lnTo>
                  <a:pt x="965388" y="35260"/>
                </a:lnTo>
                <a:lnTo>
                  <a:pt x="965388" y="35260"/>
                </a:lnTo>
                <a:lnTo>
                  <a:pt x="1017949" y="8979"/>
                </a:lnTo>
                <a:lnTo>
                  <a:pt x="1035135" y="3645"/>
                </a:lnTo>
                <a:cubicBezTo>
                  <a:pt x="1046813" y="1255"/>
                  <a:pt x="1058903" y="0"/>
                  <a:pt x="1071287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 dirty="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 dirty="0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5"/>
          </p:nvPr>
        </p:nvSpPr>
        <p:spPr>
          <a:xfrm>
            <a:off x="8604427" y="1740744"/>
            <a:ext cx="2142572" cy="2447802"/>
          </a:xfrm>
          <a:custGeom>
            <a:avLst/>
            <a:gdLst>
              <a:gd name="connsiteX0" fmla="*/ 1071286 w 2142572"/>
              <a:gd name="connsiteY0" fmla="*/ 0 h 2447802"/>
              <a:gd name="connsiteX1" fmla="*/ 1107438 w 2142572"/>
              <a:gd name="connsiteY1" fmla="*/ 3645 h 2447802"/>
              <a:gd name="connsiteX2" fmla="*/ 1124624 w 2142572"/>
              <a:gd name="connsiteY2" fmla="*/ 8979 h 2447802"/>
              <a:gd name="connsiteX3" fmla="*/ 1177185 w 2142572"/>
              <a:gd name="connsiteY3" fmla="*/ 35260 h 2447802"/>
              <a:gd name="connsiteX4" fmla="*/ 1177185 w 2142572"/>
              <a:gd name="connsiteY4" fmla="*/ 35260 h 2447802"/>
              <a:gd name="connsiteX5" fmla="*/ 2026102 w 2142572"/>
              <a:gd name="connsiteY5" fmla="*/ 459720 h 2447802"/>
              <a:gd name="connsiteX6" fmla="*/ 2063505 w 2142572"/>
              <a:gd name="connsiteY6" fmla="*/ 478422 h 2447802"/>
              <a:gd name="connsiteX7" fmla="*/ 2090032 w 2142572"/>
              <a:gd name="connsiteY7" fmla="*/ 500309 h 2447802"/>
              <a:gd name="connsiteX8" fmla="*/ 2138928 w 2142572"/>
              <a:gd name="connsiteY8" fmla="*/ 591001 h 2447802"/>
              <a:gd name="connsiteX9" fmla="*/ 2142572 w 2142572"/>
              <a:gd name="connsiteY9" fmla="*/ 627147 h 2447802"/>
              <a:gd name="connsiteX10" fmla="*/ 2142572 w 2142572"/>
              <a:gd name="connsiteY10" fmla="*/ 627159 h 2447802"/>
              <a:gd name="connsiteX11" fmla="*/ 2142572 w 2142572"/>
              <a:gd name="connsiteY11" fmla="*/ 1819538 h 2447802"/>
              <a:gd name="connsiteX12" fmla="*/ 2142572 w 2142572"/>
              <a:gd name="connsiteY12" fmla="*/ 1819538 h 2447802"/>
              <a:gd name="connsiteX13" fmla="*/ 2142572 w 2142572"/>
              <a:gd name="connsiteY13" fmla="*/ 1819550 h 2447802"/>
              <a:gd name="connsiteX14" fmla="*/ 2138928 w 2142572"/>
              <a:gd name="connsiteY14" fmla="*/ 1855697 h 2447802"/>
              <a:gd name="connsiteX15" fmla="*/ 2098830 w 2142572"/>
              <a:gd name="connsiteY15" fmla="*/ 1936938 h 2447802"/>
              <a:gd name="connsiteX16" fmla="*/ 2078624 w 2142572"/>
              <a:gd name="connsiteY16" fmla="*/ 1956667 h 2447802"/>
              <a:gd name="connsiteX17" fmla="*/ 2077294 w 2142572"/>
              <a:gd name="connsiteY17" fmla="*/ 1957966 h 2447802"/>
              <a:gd name="connsiteX18" fmla="*/ 1162473 w 2142572"/>
              <a:gd name="connsiteY18" fmla="*/ 2422110 h 2447802"/>
              <a:gd name="connsiteX19" fmla="*/ 1136290 w 2142572"/>
              <a:gd name="connsiteY19" fmla="*/ 2435202 h 2447802"/>
              <a:gd name="connsiteX20" fmla="*/ 1107438 w 2142572"/>
              <a:gd name="connsiteY20" fmla="*/ 2444158 h 2447802"/>
              <a:gd name="connsiteX21" fmla="*/ 1071286 w 2142572"/>
              <a:gd name="connsiteY21" fmla="*/ 2447802 h 2447802"/>
              <a:gd name="connsiteX22" fmla="*/ 1035134 w 2142572"/>
              <a:gd name="connsiteY22" fmla="*/ 2444158 h 2447802"/>
              <a:gd name="connsiteX23" fmla="*/ 1006283 w 2142572"/>
              <a:gd name="connsiteY23" fmla="*/ 2435202 h 2447802"/>
              <a:gd name="connsiteX24" fmla="*/ 980099 w 2142572"/>
              <a:gd name="connsiteY24" fmla="*/ 2422110 h 2447802"/>
              <a:gd name="connsiteX25" fmla="*/ 90093 w 2142572"/>
              <a:gd name="connsiteY25" fmla="*/ 1975162 h 2447802"/>
              <a:gd name="connsiteX26" fmla="*/ 3644 w 2142572"/>
              <a:gd name="connsiteY26" fmla="*/ 1855697 h 2447802"/>
              <a:gd name="connsiteX27" fmla="*/ 0 w 2142572"/>
              <a:gd name="connsiteY27" fmla="*/ 1819550 h 2447802"/>
              <a:gd name="connsiteX28" fmla="*/ 0 w 2142572"/>
              <a:gd name="connsiteY28" fmla="*/ 1819538 h 2447802"/>
              <a:gd name="connsiteX29" fmla="*/ 0 w 2142572"/>
              <a:gd name="connsiteY29" fmla="*/ 627159 h 2447802"/>
              <a:gd name="connsiteX30" fmla="*/ 0 w 2142572"/>
              <a:gd name="connsiteY30" fmla="*/ 627146 h 2447802"/>
              <a:gd name="connsiteX31" fmla="*/ 3644 w 2142572"/>
              <a:gd name="connsiteY31" fmla="*/ 591000 h 2447802"/>
              <a:gd name="connsiteX32" fmla="*/ 52540 w 2142572"/>
              <a:gd name="connsiteY32" fmla="*/ 500309 h 2447802"/>
              <a:gd name="connsiteX33" fmla="*/ 79067 w 2142572"/>
              <a:gd name="connsiteY33" fmla="*/ 478422 h 2447802"/>
              <a:gd name="connsiteX34" fmla="*/ 116470 w 2142572"/>
              <a:gd name="connsiteY34" fmla="*/ 459720 h 2447802"/>
              <a:gd name="connsiteX35" fmla="*/ 116471 w 2142572"/>
              <a:gd name="connsiteY35" fmla="*/ 459720 h 2447802"/>
              <a:gd name="connsiteX36" fmla="*/ 965387 w 2142572"/>
              <a:gd name="connsiteY36" fmla="*/ 35260 h 2447802"/>
              <a:gd name="connsiteX37" fmla="*/ 965387 w 2142572"/>
              <a:gd name="connsiteY37" fmla="*/ 35260 h 2447802"/>
              <a:gd name="connsiteX38" fmla="*/ 1017948 w 2142572"/>
              <a:gd name="connsiteY38" fmla="*/ 8979 h 2447802"/>
              <a:gd name="connsiteX39" fmla="*/ 1035134 w 2142572"/>
              <a:gd name="connsiteY39" fmla="*/ 3645 h 2447802"/>
              <a:gd name="connsiteX40" fmla="*/ 1071286 w 2142572"/>
              <a:gd name="connsiteY40" fmla="*/ 0 h 2447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142572" h="2447802">
                <a:moveTo>
                  <a:pt x="1071286" y="0"/>
                </a:moveTo>
                <a:cubicBezTo>
                  <a:pt x="1083670" y="0"/>
                  <a:pt x="1095761" y="1255"/>
                  <a:pt x="1107438" y="3645"/>
                </a:cubicBezTo>
                <a:lnTo>
                  <a:pt x="1124624" y="8979"/>
                </a:lnTo>
                <a:lnTo>
                  <a:pt x="1177185" y="35260"/>
                </a:lnTo>
                <a:lnTo>
                  <a:pt x="1177185" y="35260"/>
                </a:lnTo>
                <a:lnTo>
                  <a:pt x="2026102" y="459720"/>
                </a:lnTo>
                <a:lnTo>
                  <a:pt x="2063505" y="478422"/>
                </a:lnTo>
                <a:lnTo>
                  <a:pt x="2090032" y="500309"/>
                </a:lnTo>
                <a:cubicBezTo>
                  <a:pt x="2114379" y="524656"/>
                  <a:pt x="2131760" y="555968"/>
                  <a:pt x="2138928" y="591001"/>
                </a:cubicBezTo>
                <a:lnTo>
                  <a:pt x="2142572" y="627147"/>
                </a:lnTo>
                <a:lnTo>
                  <a:pt x="2142572" y="627159"/>
                </a:lnTo>
                <a:lnTo>
                  <a:pt x="2142572" y="1819538"/>
                </a:lnTo>
                <a:lnTo>
                  <a:pt x="2142572" y="1819538"/>
                </a:lnTo>
                <a:lnTo>
                  <a:pt x="2142572" y="1819550"/>
                </a:lnTo>
                <a:lnTo>
                  <a:pt x="2138928" y="1855697"/>
                </a:lnTo>
                <a:cubicBezTo>
                  <a:pt x="2132656" y="1886350"/>
                  <a:pt x="2118565" y="1914155"/>
                  <a:pt x="2098830" y="1936938"/>
                </a:cubicBezTo>
                <a:lnTo>
                  <a:pt x="2078624" y="1956667"/>
                </a:lnTo>
                <a:lnTo>
                  <a:pt x="2077294" y="1957966"/>
                </a:lnTo>
                <a:lnTo>
                  <a:pt x="1162473" y="2422110"/>
                </a:lnTo>
                <a:lnTo>
                  <a:pt x="1136290" y="2435202"/>
                </a:lnTo>
                <a:lnTo>
                  <a:pt x="1107438" y="2444158"/>
                </a:lnTo>
                <a:cubicBezTo>
                  <a:pt x="1095761" y="2446547"/>
                  <a:pt x="1083670" y="2447802"/>
                  <a:pt x="1071286" y="2447802"/>
                </a:cubicBezTo>
                <a:cubicBezTo>
                  <a:pt x="1058902" y="2447802"/>
                  <a:pt x="1046811" y="2446547"/>
                  <a:pt x="1035134" y="2444158"/>
                </a:cubicBezTo>
                <a:lnTo>
                  <a:pt x="1006283" y="2435202"/>
                </a:lnTo>
                <a:lnTo>
                  <a:pt x="980099" y="2422110"/>
                </a:lnTo>
                <a:lnTo>
                  <a:pt x="90093" y="1975162"/>
                </a:lnTo>
                <a:cubicBezTo>
                  <a:pt x="46270" y="1949963"/>
                  <a:pt x="14098" y="1906785"/>
                  <a:pt x="3644" y="1855697"/>
                </a:cubicBezTo>
                <a:lnTo>
                  <a:pt x="0" y="1819550"/>
                </a:lnTo>
                <a:lnTo>
                  <a:pt x="0" y="1819538"/>
                </a:lnTo>
                <a:lnTo>
                  <a:pt x="0" y="627159"/>
                </a:lnTo>
                <a:lnTo>
                  <a:pt x="0" y="627146"/>
                </a:lnTo>
                <a:lnTo>
                  <a:pt x="3644" y="591000"/>
                </a:lnTo>
                <a:cubicBezTo>
                  <a:pt x="10812" y="555968"/>
                  <a:pt x="28193" y="524656"/>
                  <a:pt x="52540" y="500309"/>
                </a:cubicBezTo>
                <a:lnTo>
                  <a:pt x="79067" y="478422"/>
                </a:lnTo>
                <a:lnTo>
                  <a:pt x="116470" y="459720"/>
                </a:lnTo>
                <a:cubicBezTo>
                  <a:pt x="116470" y="459720"/>
                  <a:pt x="116471" y="459720"/>
                  <a:pt x="116471" y="459720"/>
                </a:cubicBezTo>
                <a:lnTo>
                  <a:pt x="965387" y="35260"/>
                </a:lnTo>
                <a:lnTo>
                  <a:pt x="965387" y="35260"/>
                </a:lnTo>
                <a:lnTo>
                  <a:pt x="1017948" y="8979"/>
                </a:lnTo>
                <a:lnTo>
                  <a:pt x="1035134" y="3645"/>
                </a:lnTo>
                <a:cubicBezTo>
                  <a:pt x="1046811" y="1255"/>
                  <a:pt x="1058902" y="0"/>
                  <a:pt x="1071286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accent6"/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9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97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图片占位符 16"/>
          <p:cNvSpPr>
            <a:spLocks noGrp="1"/>
          </p:cNvSpPr>
          <p:nvPr>
            <p:ph type="pic" sz="quarter" idx="13"/>
          </p:nvPr>
        </p:nvSpPr>
        <p:spPr>
          <a:xfrm>
            <a:off x="841830" y="4052328"/>
            <a:ext cx="3174716" cy="2013348"/>
          </a:xfrm>
          <a:custGeom>
            <a:avLst/>
            <a:gdLst>
              <a:gd name="connsiteX0" fmla="*/ 0 w 3174716"/>
              <a:gd name="connsiteY0" fmla="*/ 0 h 2013348"/>
              <a:gd name="connsiteX1" fmla="*/ 3174716 w 3174716"/>
              <a:gd name="connsiteY1" fmla="*/ 0 h 2013348"/>
              <a:gd name="connsiteX2" fmla="*/ 3174716 w 3174716"/>
              <a:gd name="connsiteY2" fmla="*/ 2013348 h 2013348"/>
              <a:gd name="connsiteX3" fmla="*/ 0 w 3174716"/>
              <a:gd name="connsiteY3" fmla="*/ 2013348 h 2013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4716" h="2013348">
                <a:moveTo>
                  <a:pt x="0" y="0"/>
                </a:moveTo>
                <a:lnTo>
                  <a:pt x="3174716" y="0"/>
                </a:lnTo>
                <a:lnTo>
                  <a:pt x="3174716" y="2013348"/>
                </a:lnTo>
                <a:lnTo>
                  <a:pt x="0" y="201334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 dirty="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 dirty="0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4"/>
          </p:nvPr>
        </p:nvSpPr>
        <p:spPr>
          <a:xfrm>
            <a:off x="4508643" y="1665755"/>
            <a:ext cx="3174716" cy="2013348"/>
          </a:xfrm>
          <a:custGeom>
            <a:avLst/>
            <a:gdLst>
              <a:gd name="connsiteX0" fmla="*/ 0 w 3174716"/>
              <a:gd name="connsiteY0" fmla="*/ 0 h 2013348"/>
              <a:gd name="connsiteX1" fmla="*/ 3174716 w 3174716"/>
              <a:gd name="connsiteY1" fmla="*/ 0 h 2013348"/>
              <a:gd name="connsiteX2" fmla="*/ 3174716 w 3174716"/>
              <a:gd name="connsiteY2" fmla="*/ 2013348 h 2013348"/>
              <a:gd name="connsiteX3" fmla="*/ 0 w 3174716"/>
              <a:gd name="connsiteY3" fmla="*/ 2013348 h 2013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4716" h="2013348">
                <a:moveTo>
                  <a:pt x="0" y="0"/>
                </a:moveTo>
                <a:lnTo>
                  <a:pt x="3174716" y="0"/>
                </a:lnTo>
                <a:lnTo>
                  <a:pt x="3174716" y="2013348"/>
                </a:lnTo>
                <a:lnTo>
                  <a:pt x="0" y="201334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5"/>
          </p:nvPr>
        </p:nvSpPr>
        <p:spPr>
          <a:xfrm>
            <a:off x="8175457" y="4052328"/>
            <a:ext cx="3174716" cy="2013348"/>
          </a:xfrm>
          <a:custGeom>
            <a:avLst/>
            <a:gdLst>
              <a:gd name="connsiteX0" fmla="*/ 0 w 3174716"/>
              <a:gd name="connsiteY0" fmla="*/ 0 h 2013348"/>
              <a:gd name="connsiteX1" fmla="*/ 3174716 w 3174716"/>
              <a:gd name="connsiteY1" fmla="*/ 0 h 2013348"/>
              <a:gd name="connsiteX2" fmla="*/ 3174716 w 3174716"/>
              <a:gd name="connsiteY2" fmla="*/ 2013348 h 2013348"/>
              <a:gd name="connsiteX3" fmla="*/ 0 w 3174716"/>
              <a:gd name="connsiteY3" fmla="*/ 2013348 h 2013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4716" h="2013348">
                <a:moveTo>
                  <a:pt x="0" y="0"/>
                </a:moveTo>
                <a:lnTo>
                  <a:pt x="3174716" y="0"/>
                </a:lnTo>
                <a:lnTo>
                  <a:pt x="3174716" y="2013348"/>
                </a:lnTo>
                <a:lnTo>
                  <a:pt x="0" y="201334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zh-CN" altLang="en-US" sz="1800">
                <a:solidFill>
                  <a:srgbClr val="FFFFFF"/>
                </a:solidFill>
                <a:latin typeface="Arial"/>
                <a:ea typeface="微软雅黑"/>
              </a:defRPr>
            </a:lvl1pPr>
          </a:lstStyle>
          <a:p>
            <a:pPr marL="0" lvl="0" algn="ctr"/>
            <a:endParaRPr lang="zh-CN" altLang="en-US" dirty="0"/>
          </a:p>
        </p:txBody>
      </p:sp>
      <p:sp>
        <p:nvSpPr>
          <p:cNvPr id="19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87049" y="350406"/>
            <a:ext cx="781051" cy="36512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80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A220-35D2-4E04-BE9A-E1D22A7E80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56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5" r:id="rId2"/>
    <p:sldLayoutId id="2147483664" r:id="rId3"/>
    <p:sldLayoutId id="2147483663" r:id="rId4"/>
    <p:sldLayoutId id="2147483662" r:id="rId5"/>
    <p:sldLayoutId id="2147483666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03282" y="2663772"/>
            <a:ext cx="758543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dist"/>
            <a:r>
              <a:rPr lang="zh-CN" altLang="en-US" sz="5400" dirty="0">
                <a:solidFill>
                  <a:schemeClr val="accent6"/>
                </a:solidFill>
                <a:latin typeface="+mn-ea"/>
                <a:ea typeface="+mn-ea"/>
              </a:rPr>
              <a:t>公共政策概论导学</a:t>
            </a:r>
            <a:r>
              <a:rPr lang="en-US" altLang="zh-CN" sz="5400" dirty="0">
                <a:solidFill>
                  <a:schemeClr val="accent6"/>
                </a:solidFill>
                <a:latin typeface="+mn-ea"/>
                <a:ea typeface="+mn-ea"/>
              </a:rPr>
              <a:t>2</a:t>
            </a:r>
            <a:endParaRPr lang="zh-CN" altLang="en-US" sz="5400" dirty="0">
              <a:solidFill>
                <a:schemeClr val="accent6"/>
              </a:solidFill>
              <a:latin typeface="+mn-ea"/>
              <a:ea typeface="+mn-ea"/>
            </a:endParaRPr>
          </a:p>
        </p:txBody>
      </p:sp>
      <p:cxnSp>
        <p:nvCxnSpPr>
          <p:cNvPr id="6" name="直接连接符 5"/>
          <p:cNvCxnSpPr>
            <a:cxnSpLocks/>
          </p:cNvCxnSpPr>
          <p:nvPr/>
        </p:nvCxnSpPr>
        <p:spPr>
          <a:xfrm>
            <a:off x="2469822" y="3821398"/>
            <a:ext cx="7418896" cy="0"/>
          </a:xfrm>
          <a:prstGeom prst="line">
            <a:avLst/>
          </a:prstGeom>
          <a:ln w="38100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9">
            <a:extLst>
              <a:ext uri="{FF2B5EF4-FFF2-40B4-BE49-F238E27FC236}">
                <a16:creationId xmlns:a16="http://schemas.microsoft.com/office/drawing/2014/main" id="{2A5CB227-6ADD-45A6-8B17-639B5B0A8BF7}"/>
              </a:ext>
            </a:extLst>
          </p:cNvPr>
          <p:cNvSpPr txBox="1"/>
          <p:nvPr/>
        </p:nvSpPr>
        <p:spPr>
          <a:xfrm>
            <a:off x="8811738" y="4961085"/>
            <a:ext cx="160271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dirty="0">
                <a:solidFill>
                  <a:schemeClr val="accent6"/>
                </a:solidFill>
                <a:latin typeface="+mn-ea"/>
              </a:rPr>
              <a:t>卢保琅</a:t>
            </a:r>
          </a:p>
        </p:txBody>
      </p:sp>
      <p:sp>
        <p:nvSpPr>
          <p:cNvPr id="10" name="文本框 19">
            <a:extLst>
              <a:ext uri="{FF2B5EF4-FFF2-40B4-BE49-F238E27FC236}">
                <a16:creationId xmlns:a16="http://schemas.microsoft.com/office/drawing/2014/main" id="{55A30E08-28A0-4929-BADA-EAAEF206D54C}"/>
              </a:ext>
            </a:extLst>
          </p:cNvPr>
          <p:cNvSpPr txBox="1"/>
          <p:nvPr/>
        </p:nvSpPr>
        <p:spPr>
          <a:xfrm>
            <a:off x="467996" y="389160"/>
            <a:ext cx="288084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dirty="0">
                <a:solidFill>
                  <a:schemeClr val="accent6"/>
                </a:solidFill>
                <a:latin typeface="+mn-ea"/>
              </a:rPr>
              <a:t>邢台广播电视大学</a:t>
            </a:r>
          </a:p>
        </p:txBody>
      </p:sp>
      <p:sp>
        <p:nvSpPr>
          <p:cNvPr id="11" name="文本框 19">
            <a:extLst>
              <a:ext uri="{FF2B5EF4-FFF2-40B4-BE49-F238E27FC236}">
                <a16:creationId xmlns:a16="http://schemas.microsoft.com/office/drawing/2014/main" id="{49A11DFA-5126-4430-8F59-7F3BE56817B7}"/>
              </a:ext>
            </a:extLst>
          </p:cNvPr>
          <p:cNvSpPr txBox="1"/>
          <p:nvPr/>
        </p:nvSpPr>
        <p:spPr>
          <a:xfrm>
            <a:off x="10065910" y="450718"/>
            <a:ext cx="1602712" cy="3385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dirty="0">
                <a:solidFill>
                  <a:schemeClr val="accent6"/>
                </a:solidFill>
                <a:latin typeface="+mn-ea"/>
              </a:rPr>
              <a:t>20210524</a:t>
            </a:r>
            <a:endParaRPr lang="zh-CN" altLang="en-US" sz="1600" dirty="0">
              <a:solidFill>
                <a:schemeClr val="accent6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51236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10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F7B357C-1350-457F-9F07-D2E6816F22DA}"/>
              </a:ext>
            </a:extLst>
          </p:cNvPr>
          <p:cNvSpPr/>
          <p:nvPr/>
        </p:nvSpPr>
        <p:spPr>
          <a:xfrm>
            <a:off x="529824" y="1876274"/>
            <a:ext cx="112029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考核内容：</a:t>
            </a:r>
          </a:p>
          <a:p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主题：运用公共政策基本原理和相关知识，结合实际撰写一份调查报告或工作报告。（字数在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800—1000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字之间）（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分）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09409C4-9B81-43B0-ADE8-70924A1C4C7F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id="{A7D4C7BA-5819-4236-897D-B9B90D032BC6}"/>
              </a:ext>
            </a:extLst>
          </p:cNvPr>
          <p:cNvGraphicFramePr/>
          <p:nvPr/>
        </p:nvGraphicFramePr>
        <p:xfrm>
          <a:off x="1878462" y="3055625"/>
          <a:ext cx="8525164" cy="3240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图片 8">
            <a:extLst>
              <a:ext uri="{FF2B5EF4-FFF2-40B4-BE49-F238E27FC236}">
                <a16:creationId xmlns:a16="http://schemas.microsoft.com/office/drawing/2014/main" id="{2F2F03EE-6477-4C0E-9C9A-8D8D3B91FE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42" y="1060040"/>
            <a:ext cx="8283321" cy="508151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539C6B7-F9F6-4518-9CC5-65908E7958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05144" y="2190750"/>
            <a:ext cx="3445470" cy="3415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412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F7B357C-1350-457F-9F07-D2E6816F22DA}"/>
              </a:ext>
            </a:extLst>
          </p:cNvPr>
          <p:cNvSpPr/>
          <p:nvPr/>
        </p:nvSpPr>
        <p:spPr>
          <a:xfrm>
            <a:off x="529825" y="1517348"/>
            <a:ext cx="1120299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考核任务形式：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案例分析</a:t>
            </a:r>
            <a:endParaRPr lang="en-US" altLang="zh-CN" b="1" dirty="0">
              <a:solidFill>
                <a:schemeClr val="accent6"/>
              </a:solidFill>
              <a:latin typeface="+mn-ea"/>
            </a:endParaRPr>
          </a:p>
          <a:p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考核内容：</a:t>
            </a:r>
          </a:p>
          <a:p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运用公共政策分析方法，对某个实际案例进行较为详细的分析。提交内容字数在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1000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字以上，其中案例部分内容不超过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字）。（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分）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09409C4-9B81-43B0-ADE8-70924A1C4C7F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图示 12">
            <a:extLst>
              <a:ext uri="{FF2B5EF4-FFF2-40B4-BE49-F238E27FC236}">
                <a16:creationId xmlns:a16="http://schemas.microsoft.com/office/drawing/2014/main" id="{E3B84792-2825-45FD-873F-A91FAE051E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3444970"/>
              </p:ext>
            </p:extLst>
          </p:nvPr>
        </p:nvGraphicFramePr>
        <p:xfrm>
          <a:off x="3390069" y="3239438"/>
          <a:ext cx="5411862" cy="2707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10382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09409C4-9B81-43B0-ADE8-70924A1C4C7F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9FF47FA-B557-43BC-B5D4-C3A1077B3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87" y="1146796"/>
            <a:ext cx="6943725" cy="164782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50D2F439-1AB2-4439-A4EE-9B000F99B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440" y="3217516"/>
            <a:ext cx="9509768" cy="218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23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9FF47FA-B557-43BC-B5D4-C3A1077B3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87" y="1146796"/>
            <a:ext cx="6943725" cy="164782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505208C-18D0-4822-A819-ED99D1CC1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20" y="1809666"/>
            <a:ext cx="9697472" cy="4507428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A09409C4-9B81-43B0-ADE8-70924A1C4C7F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4201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591884B-CC80-4DE5-B919-1CC6F0EBCEF4}"/>
              </a:ext>
            </a:extLst>
          </p:cNvPr>
          <p:cNvSpPr txBox="1"/>
          <p:nvPr/>
        </p:nvSpPr>
        <p:spPr>
          <a:xfrm>
            <a:off x="2664207" y="2266440"/>
            <a:ext cx="3017066" cy="2597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dirty="0"/>
              <a:t>观点要正确</a:t>
            </a:r>
            <a:endParaRPr lang="en-US" altLang="zh-CN" sz="28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dirty="0"/>
              <a:t>主题要集中</a:t>
            </a:r>
            <a:endParaRPr lang="en-US" altLang="zh-CN" sz="28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dirty="0"/>
              <a:t>以小而见大</a:t>
            </a:r>
            <a:endParaRPr lang="en-US" altLang="zh-CN" sz="28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en-US" altLang="zh-CN" sz="28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C96165D-0926-4A7B-98AF-80F2A976A84B}"/>
              </a:ext>
            </a:extLst>
          </p:cNvPr>
          <p:cNvSpPr txBox="1"/>
          <p:nvPr/>
        </p:nvSpPr>
        <p:spPr>
          <a:xfrm>
            <a:off x="7189806" y="2692255"/>
            <a:ext cx="3017066" cy="1954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dirty="0"/>
              <a:t>反应要迅速</a:t>
            </a:r>
            <a:endParaRPr lang="en-US" altLang="zh-CN" sz="28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dirty="0"/>
              <a:t>题目要吸睛</a:t>
            </a:r>
            <a:endParaRPr lang="en-US" altLang="zh-CN" sz="28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dirty="0"/>
              <a:t>语言网络化</a:t>
            </a:r>
            <a:endParaRPr lang="en-US" altLang="zh-CN" sz="2800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9F0C238E-94EE-46EA-936A-933B2C7C6729}"/>
              </a:ext>
            </a:extLst>
          </p:cNvPr>
          <p:cNvSpPr txBox="1"/>
          <p:nvPr/>
        </p:nvSpPr>
        <p:spPr>
          <a:xfrm>
            <a:off x="656811" y="1343059"/>
            <a:ext cx="25744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404F64"/>
                </a:solidFill>
              </a:rPr>
              <a:t>基本要求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CE99D44D-514F-4A6C-B3D1-2C122E18040C}"/>
              </a:ext>
            </a:extLst>
          </p:cNvPr>
          <p:cNvCxnSpPr>
            <a:cxnSpLocks/>
          </p:cNvCxnSpPr>
          <p:nvPr/>
        </p:nvCxnSpPr>
        <p:spPr>
          <a:xfrm>
            <a:off x="5681273" y="971552"/>
            <a:ext cx="0" cy="343555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3AA3DE98-442E-4D52-859A-B20E647B1A4C}"/>
              </a:ext>
            </a:extLst>
          </p:cNvPr>
          <p:cNvCxnSpPr>
            <a:cxnSpLocks/>
          </p:cNvCxnSpPr>
          <p:nvPr/>
        </p:nvCxnSpPr>
        <p:spPr>
          <a:xfrm flipH="1">
            <a:off x="0" y="4407108"/>
            <a:ext cx="568127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0B379CDE-B3D1-42BA-8722-BEFFDC45365F}"/>
              </a:ext>
            </a:extLst>
          </p:cNvPr>
          <p:cNvCxnSpPr>
            <a:cxnSpLocks/>
          </p:cNvCxnSpPr>
          <p:nvPr/>
        </p:nvCxnSpPr>
        <p:spPr>
          <a:xfrm>
            <a:off x="6955437" y="2689330"/>
            <a:ext cx="0" cy="416866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640901C9-D700-464C-9EAA-0CEBD03842FB}"/>
              </a:ext>
            </a:extLst>
          </p:cNvPr>
          <p:cNvCxnSpPr>
            <a:cxnSpLocks/>
          </p:cNvCxnSpPr>
          <p:nvPr/>
        </p:nvCxnSpPr>
        <p:spPr>
          <a:xfrm flipH="1">
            <a:off x="6955438" y="2689330"/>
            <a:ext cx="5236562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BE3EF3D0-DD28-4C22-9948-B5CECFF4AD37}"/>
              </a:ext>
            </a:extLst>
          </p:cNvPr>
          <p:cNvSpPr txBox="1"/>
          <p:nvPr/>
        </p:nvSpPr>
        <p:spPr>
          <a:xfrm>
            <a:off x="8893615" y="5057809"/>
            <a:ext cx="25744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404F64"/>
                </a:solidFill>
              </a:rPr>
              <a:t>更高要求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860BD06E-EA0E-42A8-8BAA-92171B553457}"/>
              </a:ext>
            </a:extLst>
          </p:cNvPr>
          <p:cNvSpPr txBox="1"/>
          <p:nvPr/>
        </p:nvSpPr>
        <p:spPr>
          <a:xfrm>
            <a:off x="7559885" y="1638160"/>
            <a:ext cx="3517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/>
              <a:t>评论文章怎么写？</a:t>
            </a:r>
          </a:p>
        </p:txBody>
      </p:sp>
      <p:pic>
        <p:nvPicPr>
          <p:cNvPr id="37" name="图形 36" descr="智能手机 纯色填充">
            <a:extLst>
              <a:ext uri="{FF2B5EF4-FFF2-40B4-BE49-F238E27FC236}">
                <a16:creationId xmlns:a16="http://schemas.microsoft.com/office/drawing/2014/main" id="{63384B8C-A207-46B7-A711-D63051006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125519">
            <a:off x="1654007" y="5264435"/>
            <a:ext cx="914400" cy="914400"/>
          </a:xfrm>
          <a:prstGeom prst="rect">
            <a:avLst/>
          </a:prstGeom>
        </p:spPr>
      </p:pic>
      <p:pic>
        <p:nvPicPr>
          <p:cNvPr id="45" name="图形 44" descr="Internet 纯色填充">
            <a:extLst>
              <a:ext uri="{FF2B5EF4-FFF2-40B4-BE49-F238E27FC236}">
                <a16:creationId xmlns:a16="http://schemas.microsoft.com/office/drawing/2014/main" id="{A60EBCA2-E872-47AA-894B-A5B8CDDB5E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64206" y="4813284"/>
            <a:ext cx="1605649" cy="160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049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DB39F0A-FAC9-4331-9FF6-7D27E3E3A44C}"/>
              </a:ext>
            </a:extLst>
          </p:cNvPr>
          <p:cNvSpPr txBox="1"/>
          <p:nvPr/>
        </p:nvSpPr>
        <p:spPr>
          <a:xfrm>
            <a:off x="1482684" y="1555881"/>
            <a:ext cx="3493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/>
              <a:t>http://opinion.people.com.cn/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DD65713-1FD2-4208-BCFC-6E06284A3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910" y="2389093"/>
            <a:ext cx="3157930" cy="315793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BB9E123-32A2-43D8-9EE8-42F5BE241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9653" y="2389093"/>
            <a:ext cx="3157930" cy="315793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ED27097D-0745-4CD6-888C-C5EBD7DC0DF1}"/>
              </a:ext>
            </a:extLst>
          </p:cNvPr>
          <p:cNvSpPr txBox="1"/>
          <p:nvPr/>
        </p:nvSpPr>
        <p:spPr>
          <a:xfrm>
            <a:off x="5743386" y="5883641"/>
            <a:ext cx="49659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http://www.xinhuanet.com/comments/index.htm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B002E729-513C-43B5-A5AD-5E8010DE37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400" y="5698975"/>
            <a:ext cx="2362200" cy="71437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FECC7CBB-C991-4572-BCBB-AE018140D7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2428" y="1536786"/>
            <a:ext cx="1613918" cy="70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490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7C1FB9E-C1D8-401B-8180-162FED579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712" y="1350789"/>
            <a:ext cx="3076575" cy="59055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E44E996-B103-444B-829F-757CBEF60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824" y="2533338"/>
            <a:ext cx="3200400" cy="32004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74D732E-8523-4E70-AC5C-387BB41B93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2726" y="2344712"/>
            <a:ext cx="7066967" cy="3577652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EB6551F1-FFB6-40B4-985A-D7F49074238F}"/>
              </a:ext>
            </a:extLst>
          </p:cNvPr>
          <p:cNvSpPr txBox="1"/>
          <p:nvPr/>
        </p:nvSpPr>
        <p:spPr>
          <a:xfrm>
            <a:off x="4823107" y="1810722"/>
            <a:ext cx="28931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http://bhc.hebei.com.cn/</a:t>
            </a:r>
          </a:p>
        </p:txBody>
      </p:sp>
    </p:spTree>
    <p:extLst>
      <p:ext uri="{BB962C8B-B14F-4D97-AF65-F5344CB8AC3E}">
        <p14:creationId xmlns:p14="http://schemas.microsoft.com/office/powerpoint/2010/main" val="1195596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80C215-8266-4779-93BD-9C690E4629DB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526F576-0B50-44C3-A89A-482196EBEF1E}"/>
              </a:ext>
            </a:extLst>
          </p:cNvPr>
          <p:cNvSpPr txBox="1"/>
          <p:nvPr/>
        </p:nvSpPr>
        <p:spPr>
          <a:xfrm>
            <a:off x="908848" y="1510010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公共政策是（   政府  ）依据特定时期的目标，通过对社会中各种利益进行选择与整合，在追求有效增进与公平分配社会利益中所制定的行为准则。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A8A89A2-8392-4067-8F1C-86DABC5AF6C2}"/>
              </a:ext>
            </a:extLst>
          </p:cNvPr>
          <p:cNvSpPr txBox="1"/>
          <p:nvPr/>
        </p:nvSpPr>
        <p:spPr>
          <a:xfrm>
            <a:off x="929875" y="2458683"/>
            <a:ext cx="6115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公共政策的核心要素是（  利益  ）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2E6107A-C3C8-4E3B-BD2F-C818A2504B78}"/>
              </a:ext>
            </a:extLst>
          </p:cNvPr>
          <p:cNvSpPr txBox="1"/>
          <p:nvPr/>
        </p:nvSpPr>
        <p:spPr>
          <a:xfrm>
            <a:off x="908848" y="3105834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直接或间接地参与公共政策过程的各个环节，对公共政策制定、执行、评估和监控等活动有影响或试图施加影响的个人、团体或组织是指（ 公共政策主体 ）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E55A597-ECF1-4B0B-8704-D0A10DE78201}"/>
              </a:ext>
            </a:extLst>
          </p:cNvPr>
          <p:cNvSpPr txBox="1"/>
          <p:nvPr/>
        </p:nvSpPr>
        <p:spPr>
          <a:xfrm>
            <a:off x="908848" y="4104845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在西方，与立法权、行政权和司法权并列的“第四种权力”是指（ 大众传媒  ）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4B2D2F4-E7FA-4B00-9008-35F71B7EE60A}"/>
              </a:ext>
            </a:extLst>
          </p:cNvPr>
          <p:cNvSpPr txBox="1"/>
          <p:nvPr/>
        </p:nvSpPr>
        <p:spPr>
          <a:xfrm>
            <a:off x="908848" y="4826857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那些受公共政策规范、管制、调节和制约的社会成员被称为（ 目标群体  ）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4123BEA-7B71-40C2-9D7A-870D0510CBB2}"/>
              </a:ext>
            </a:extLst>
          </p:cNvPr>
          <p:cNvSpPr txBox="1"/>
          <p:nvPr/>
        </p:nvSpPr>
        <p:spPr>
          <a:xfrm>
            <a:off x="908848" y="5510562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（   公共政策环境  ）构成政策系统运行的外部条件，影响和制约着公共政策过程。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8107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80C215-8266-4779-93BD-9C690E4629DB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526F576-0B50-44C3-A89A-482196EBEF1E}"/>
              </a:ext>
            </a:extLst>
          </p:cNvPr>
          <p:cNvSpPr txBox="1"/>
          <p:nvPr/>
        </p:nvSpPr>
        <p:spPr>
          <a:xfrm>
            <a:off x="908848" y="1510010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国内政策环境中的文化环境不包括（ 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精英文化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 ）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A8A89A2-8392-4067-8F1C-86DABC5AF6C2}"/>
              </a:ext>
            </a:extLst>
          </p:cNvPr>
          <p:cNvSpPr txBox="1"/>
          <p:nvPr/>
        </p:nvSpPr>
        <p:spPr>
          <a:xfrm>
            <a:off x="929874" y="2193715"/>
            <a:ext cx="10538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荷兰经济学家（ 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科臣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 ）是最早试图对政策工具加以分类的学者。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2E6107A-C3C8-4E3B-BD2F-C818A2504B78}"/>
              </a:ext>
            </a:extLst>
          </p:cNvPr>
          <p:cNvSpPr txBox="1"/>
          <p:nvPr/>
        </p:nvSpPr>
        <p:spPr>
          <a:xfrm>
            <a:off x="908848" y="2873889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（ 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管制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 ）是指政府通过一系列行政管理过程（通常由特别指定的管制机构来执行），要求或者禁止个人和机构的大部分私人活动与行为的一个过程（或一种活动）。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E55A597-ECF1-4B0B-8704-D0A10DE78201}"/>
              </a:ext>
            </a:extLst>
          </p:cNvPr>
          <p:cNvSpPr txBox="1"/>
          <p:nvPr/>
        </p:nvSpPr>
        <p:spPr>
          <a:xfrm>
            <a:off x="908848" y="3875870"/>
            <a:ext cx="105592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卡尔．帕顿和大卫．沙维奇在（ 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《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公共政策分析和规划的初步方法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》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  ）一书中提出了确定问题边界的便捷计算方法。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4B2D2F4-E7FA-4B00-9008-35F71B7EE60A}"/>
              </a:ext>
            </a:extLst>
          </p:cNvPr>
          <p:cNvSpPr txBox="1"/>
          <p:nvPr/>
        </p:nvSpPr>
        <p:spPr>
          <a:xfrm>
            <a:off x="908848" y="4826857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（ 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政策议程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  ）的建立是社会问题转化为政策问题的关键一步。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4123BEA-7B71-40C2-9D7A-870D0510CBB2}"/>
              </a:ext>
            </a:extLst>
          </p:cNvPr>
          <p:cNvSpPr txBox="1"/>
          <p:nvPr/>
        </p:nvSpPr>
        <p:spPr>
          <a:xfrm>
            <a:off x="908848" y="5510562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政策方案制定在整个政策过程中居于（  枢纽  ）地位。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7688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80C215-8266-4779-93BD-9C690E4629DB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526F576-0B50-44C3-A89A-482196EBEF1E}"/>
              </a:ext>
            </a:extLst>
          </p:cNvPr>
          <p:cNvSpPr txBox="1"/>
          <p:nvPr/>
        </p:nvSpPr>
        <p:spPr>
          <a:xfrm>
            <a:off x="908848" y="1510010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政策方案评估的重点内容是（  可行性评估  ）。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A8A89A2-8392-4067-8F1C-86DABC5AF6C2}"/>
              </a:ext>
            </a:extLst>
          </p:cNvPr>
          <p:cNvSpPr txBox="1"/>
          <p:nvPr/>
        </p:nvSpPr>
        <p:spPr>
          <a:xfrm>
            <a:off x="929874" y="2193715"/>
            <a:ext cx="10538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完全理性决策模型的理论前提是决策者是（ 经济人  ）。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2E6107A-C3C8-4E3B-BD2F-C818A2504B78}"/>
              </a:ext>
            </a:extLst>
          </p:cNvPr>
          <p:cNvSpPr txBox="1"/>
          <p:nvPr/>
        </p:nvSpPr>
        <p:spPr>
          <a:xfrm>
            <a:off x="908848" y="2873889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政策执行研究作为一种新的现象兴起是以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1973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年的普雷斯曼和韦达夫斯基写的（  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《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执行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》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）出版作为标志。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E55A597-ECF1-4B0B-8704-D0A10DE78201}"/>
              </a:ext>
            </a:extLst>
          </p:cNvPr>
          <p:cNvSpPr txBox="1"/>
          <p:nvPr/>
        </p:nvSpPr>
        <p:spPr>
          <a:xfrm>
            <a:off x="908848" y="3875870"/>
            <a:ext cx="105592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公共政策评估过程包括评估准备、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( 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评估实施  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)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和评估总结三个阶段。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4B2D2F4-E7FA-4B00-9008-35F71B7EE60A}"/>
              </a:ext>
            </a:extLst>
          </p:cNvPr>
          <p:cNvSpPr txBox="1"/>
          <p:nvPr/>
        </p:nvSpPr>
        <p:spPr>
          <a:xfrm>
            <a:off x="908848" y="4499696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政府机构为了满足自身生存与发展的需要，为了完成行政管理任务，实现行政目标所需要的各类资源和条件的总称为（  正常利益  ）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4123BEA-7B71-40C2-9D7A-870D0510CBB2}"/>
              </a:ext>
            </a:extLst>
          </p:cNvPr>
          <p:cNvSpPr txBox="1"/>
          <p:nvPr/>
        </p:nvSpPr>
        <p:spPr>
          <a:xfrm>
            <a:off x="929874" y="5347990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维护和实现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( 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公共利益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  )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是国家和公共权力产生的主要原因。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13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图片占位符 80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2" name="矩形 81"/>
          <p:cNvSpPr/>
          <p:nvPr/>
        </p:nvSpPr>
        <p:spPr>
          <a:xfrm>
            <a:off x="0" y="1"/>
            <a:ext cx="12192000" cy="2247900"/>
          </a:xfrm>
          <a:prstGeom prst="rect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Group 31">
            <a:extLst>
              <a:ext uri="{FF2B5EF4-FFF2-40B4-BE49-F238E27FC236}">
                <a16:creationId xmlns:a16="http://schemas.microsoft.com/office/drawing/2014/main" id="{EDEE854B-7E3A-43E1-B9FD-D841634C451C}"/>
              </a:ext>
            </a:extLst>
          </p:cNvPr>
          <p:cNvGrpSpPr/>
          <p:nvPr/>
        </p:nvGrpSpPr>
        <p:grpSpPr>
          <a:xfrm>
            <a:off x="6591216" y="3904013"/>
            <a:ext cx="3367932" cy="856559"/>
            <a:chOff x="1152658" y="3631764"/>
            <a:chExt cx="3367932" cy="856558"/>
          </a:xfrm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43F2CBD1-B654-489B-946C-251687F45120}"/>
                </a:ext>
              </a:extLst>
            </p:cNvPr>
            <p:cNvSpPr/>
            <p:nvPr/>
          </p:nvSpPr>
          <p:spPr>
            <a:xfrm>
              <a:off x="1152658" y="3631764"/>
              <a:ext cx="856558" cy="85655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outerShdw blurRad="368300" sx="102000" sy="102000" algn="ctr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27" name="文本框 4">
              <a:extLst>
                <a:ext uri="{FF2B5EF4-FFF2-40B4-BE49-F238E27FC236}">
                  <a16:creationId xmlns:a16="http://schemas.microsoft.com/office/drawing/2014/main" id="{A1C2131F-DE19-49DA-8894-F23C0EA80EAF}"/>
                </a:ext>
              </a:extLst>
            </p:cNvPr>
            <p:cNvSpPr txBox="1"/>
            <p:nvPr/>
          </p:nvSpPr>
          <p:spPr>
            <a:xfrm>
              <a:off x="2489265" y="3821733"/>
              <a:ext cx="2031325" cy="46166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>
                <a:contourClr>
                  <a:schemeClr val="bg1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chemeClr val="accent6"/>
                  </a:solidFill>
                  <a:latin typeface="+mn-ea"/>
                </a:rPr>
                <a:t>形考怎么做？</a:t>
              </a:r>
            </a:p>
          </p:txBody>
        </p:sp>
        <p:sp>
          <p:nvSpPr>
            <p:cNvPr id="28" name="椭圆 7">
              <a:extLst>
                <a:ext uri="{FF2B5EF4-FFF2-40B4-BE49-F238E27FC236}">
                  <a16:creationId xmlns:a16="http://schemas.microsoft.com/office/drawing/2014/main" id="{60206D3B-8270-4E67-9E35-6ECB4D8F3873}"/>
                </a:ext>
              </a:extLst>
            </p:cNvPr>
            <p:cNvSpPr/>
            <p:nvPr/>
          </p:nvSpPr>
          <p:spPr>
            <a:xfrm>
              <a:off x="1333342" y="3804445"/>
              <a:ext cx="495188" cy="496242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8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589819" y="3904013"/>
            <a:ext cx="3367932" cy="856559"/>
            <a:chOff x="1152658" y="3631764"/>
            <a:chExt cx="3367932" cy="856558"/>
          </a:xfrm>
        </p:grpSpPr>
        <p:sp>
          <p:nvSpPr>
            <p:cNvPr id="46" name="椭圆 45"/>
            <p:cNvSpPr/>
            <p:nvPr/>
          </p:nvSpPr>
          <p:spPr>
            <a:xfrm>
              <a:off x="1152658" y="3631764"/>
              <a:ext cx="856558" cy="85655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outerShdw blurRad="368300" sx="102000" sy="102000" algn="ctr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49" name="文本框 19"/>
            <p:cNvSpPr txBox="1"/>
            <p:nvPr/>
          </p:nvSpPr>
          <p:spPr>
            <a:xfrm>
              <a:off x="2489265" y="3829211"/>
              <a:ext cx="2031325" cy="46166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>
                <a:contourClr>
                  <a:schemeClr val="bg1"/>
                </a:contourClr>
              </a:sp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>
                  <a:solidFill>
                    <a:schemeClr val="accent6"/>
                  </a:solidFill>
                  <a:latin typeface="+mn-ea"/>
                </a:rPr>
                <a:t>学的怎么样？</a:t>
              </a:r>
            </a:p>
          </p:txBody>
        </p:sp>
        <p:sp>
          <p:nvSpPr>
            <p:cNvPr id="48" name="椭圆 18"/>
            <p:cNvSpPr/>
            <p:nvPr/>
          </p:nvSpPr>
          <p:spPr>
            <a:xfrm>
              <a:off x="1365461" y="3804445"/>
              <a:ext cx="430951" cy="496242"/>
            </a:xfrm>
            <a:custGeom>
              <a:avLst/>
              <a:gdLst>
                <a:gd name="connsiteX0" fmla="*/ 184010 w 292270"/>
                <a:gd name="connsiteY0" fmla="*/ 131763 h 336550"/>
                <a:gd name="connsiteX1" fmla="*/ 178567 w 292270"/>
                <a:gd name="connsiteY1" fmla="*/ 141923 h 336550"/>
                <a:gd name="connsiteX2" fmla="*/ 184010 w 292270"/>
                <a:gd name="connsiteY2" fmla="*/ 150813 h 336550"/>
                <a:gd name="connsiteX3" fmla="*/ 188092 w 292270"/>
                <a:gd name="connsiteY3" fmla="*/ 141923 h 336550"/>
                <a:gd name="connsiteX4" fmla="*/ 184010 w 292270"/>
                <a:gd name="connsiteY4" fmla="*/ 131763 h 336550"/>
                <a:gd name="connsiteX5" fmla="*/ 141147 w 292270"/>
                <a:gd name="connsiteY5" fmla="*/ 131763 h 336550"/>
                <a:gd name="connsiteX6" fmla="*/ 135704 w 292270"/>
                <a:gd name="connsiteY6" fmla="*/ 141923 h 336550"/>
                <a:gd name="connsiteX7" fmla="*/ 141147 w 292270"/>
                <a:gd name="connsiteY7" fmla="*/ 150813 h 336550"/>
                <a:gd name="connsiteX8" fmla="*/ 145229 w 292270"/>
                <a:gd name="connsiteY8" fmla="*/ 141923 h 336550"/>
                <a:gd name="connsiteX9" fmla="*/ 141147 w 292270"/>
                <a:gd name="connsiteY9" fmla="*/ 131763 h 336550"/>
                <a:gd name="connsiteX10" fmla="*/ 96811 w 292270"/>
                <a:gd name="connsiteY10" fmla="*/ 131763 h 336550"/>
                <a:gd name="connsiteX11" fmla="*/ 92842 w 292270"/>
                <a:gd name="connsiteY11" fmla="*/ 134938 h 336550"/>
                <a:gd name="connsiteX12" fmla="*/ 100780 w 292270"/>
                <a:gd name="connsiteY12" fmla="*/ 134938 h 336550"/>
                <a:gd name="connsiteX13" fmla="*/ 96811 w 292270"/>
                <a:gd name="connsiteY13" fmla="*/ 131763 h 336550"/>
                <a:gd name="connsiteX14" fmla="*/ 225310 w 292270"/>
                <a:gd name="connsiteY14" fmla="*/ 127000 h 336550"/>
                <a:gd name="connsiteX15" fmla="*/ 226721 w 292270"/>
                <a:gd name="connsiteY15" fmla="*/ 127000 h 336550"/>
                <a:gd name="connsiteX16" fmla="*/ 229543 w 292270"/>
                <a:gd name="connsiteY16" fmla="*/ 127000 h 336550"/>
                <a:gd name="connsiteX17" fmla="*/ 230954 w 292270"/>
                <a:gd name="connsiteY17" fmla="*/ 127000 h 336550"/>
                <a:gd name="connsiteX18" fmla="*/ 230954 w 292270"/>
                <a:gd name="connsiteY18" fmla="*/ 155792 h 336550"/>
                <a:gd name="connsiteX19" fmla="*/ 229543 w 292270"/>
                <a:gd name="connsiteY19" fmla="*/ 157163 h 336550"/>
                <a:gd name="connsiteX20" fmla="*/ 225310 w 292270"/>
                <a:gd name="connsiteY20" fmla="*/ 157163 h 336550"/>
                <a:gd name="connsiteX21" fmla="*/ 225310 w 292270"/>
                <a:gd name="connsiteY21" fmla="*/ 155792 h 336550"/>
                <a:gd name="connsiteX22" fmla="*/ 225310 w 292270"/>
                <a:gd name="connsiteY22" fmla="*/ 132484 h 336550"/>
                <a:gd name="connsiteX23" fmla="*/ 221076 w 292270"/>
                <a:gd name="connsiteY23" fmla="*/ 133855 h 336550"/>
                <a:gd name="connsiteX24" fmla="*/ 221076 w 292270"/>
                <a:gd name="connsiteY24" fmla="*/ 135227 h 336550"/>
                <a:gd name="connsiteX25" fmla="*/ 219665 w 292270"/>
                <a:gd name="connsiteY25" fmla="*/ 133855 h 336550"/>
                <a:gd name="connsiteX26" fmla="*/ 219665 w 292270"/>
                <a:gd name="connsiteY26" fmla="*/ 131113 h 336550"/>
                <a:gd name="connsiteX27" fmla="*/ 219665 w 292270"/>
                <a:gd name="connsiteY27" fmla="*/ 129742 h 336550"/>
                <a:gd name="connsiteX28" fmla="*/ 225310 w 292270"/>
                <a:gd name="connsiteY28" fmla="*/ 127000 h 336550"/>
                <a:gd name="connsiteX29" fmla="*/ 203791 w 292270"/>
                <a:gd name="connsiteY29" fmla="*/ 127000 h 336550"/>
                <a:gd name="connsiteX30" fmla="*/ 207495 w 292270"/>
                <a:gd name="connsiteY30" fmla="*/ 127000 h 336550"/>
                <a:gd name="connsiteX31" fmla="*/ 208730 w 292270"/>
                <a:gd name="connsiteY31" fmla="*/ 127000 h 336550"/>
                <a:gd name="connsiteX32" fmla="*/ 208730 w 292270"/>
                <a:gd name="connsiteY32" fmla="*/ 155792 h 336550"/>
                <a:gd name="connsiteX33" fmla="*/ 207495 w 292270"/>
                <a:gd name="connsiteY33" fmla="*/ 157163 h 336550"/>
                <a:gd name="connsiteX34" fmla="*/ 203791 w 292270"/>
                <a:gd name="connsiteY34" fmla="*/ 157163 h 336550"/>
                <a:gd name="connsiteX35" fmla="*/ 202556 w 292270"/>
                <a:gd name="connsiteY35" fmla="*/ 155792 h 336550"/>
                <a:gd name="connsiteX36" fmla="*/ 202556 w 292270"/>
                <a:gd name="connsiteY36" fmla="*/ 132484 h 336550"/>
                <a:gd name="connsiteX37" fmla="*/ 200086 w 292270"/>
                <a:gd name="connsiteY37" fmla="*/ 133855 h 336550"/>
                <a:gd name="connsiteX38" fmla="*/ 198852 w 292270"/>
                <a:gd name="connsiteY38" fmla="*/ 135227 h 336550"/>
                <a:gd name="connsiteX39" fmla="*/ 198852 w 292270"/>
                <a:gd name="connsiteY39" fmla="*/ 133855 h 336550"/>
                <a:gd name="connsiteX40" fmla="*/ 197617 w 292270"/>
                <a:gd name="connsiteY40" fmla="*/ 131113 h 336550"/>
                <a:gd name="connsiteX41" fmla="*/ 198852 w 292270"/>
                <a:gd name="connsiteY41" fmla="*/ 129742 h 336550"/>
                <a:gd name="connsiteX42" fmla="*/ 203791 w 292270"/>
                <a:gd name="connsiteY42" fmla="*/ 127000 h 336550"/>
                <a:gd name="connsiteX43" fmla="*/ 183964 w 292270"/>
                <a:gd name="connsiteY43" fmla="*/ 127000 h 336550"/>
                <a:gd name="connsiteX44" fmla="*/ 192854 w 292270"/>
                <a:gd name="connsiteY44" fmla="*/ 141426 h 336550"/>
                <a:gd name="connsiteX45" fmla="*/ 182694 w 292270"/>
                <a:gd name="connsiteY45" fmla="*/ 157163 h 336550"/>
                <a:gd name="connsiteX46" fmla="*/ 173804 w 292270"/>
                <a:gd name="connsiteY46" fmla="*/ 142737 h 336550"/>
                <a:gd name="connsiteX47" fmla="*/ 183964 w 292270"/>
                <a:gd name="connsiteY47" fmla="*/ 127000 h 336550"/>
                <a:gd name="connsiteX48" fmla="*/ 161699 w 292270"/>
                <a:gd name="connsiteY48" fmla="*/ 127000 h 336550"/>
                <a:gd name="connsiteX49" fmla="*/ 164478 w 292270"/>
                <a:gd name="connsiteY49" fmla="*/ 127000 h 336550"/>
                <a:gd name="connsiteX50" fmla="*/ 165867 w 292270"/>
                <a:gd name="connsiteY50" fmla="*/ 127000 h 336550"/>
                <a:gd name="connsiteX51" fmla="*/ 165867 w 292270"/>
                <a:gd name="connsiteY51" fmla="*/ 155792 h 336550"/>
                <a:gd name="connsiteX52" fmla="*/ 164478 w 292270"/>
                <a:gd name="connsiteY52" fmla="*/ 157163 h 336550"/>
                <a:gd name="connsiteX53" fmla="*/ 161699 w 292270"/>
                <a:gd name="connsiteY53" fmla="*/ 157163 h 336550"/>
                <a:gd name="connsiteX54" fmla="*/ 160310 w 292270"/>
                <a:gd name="connsiteY54" fmla="*/ 155792 h 336550"/>
                <a:gd name="connsiteX55" fmla="*/ 160310 w 292270"/>
                <a:gd name="connsiteY55" fmla="*/ 132484 h 336550"/>
                <a:gd name="connsiteX56" fmla="*/ 156143 w 292270"/>
                <a:gd name="connsiteY56" fmla="*/ 133855 h 336550"/>
                <a:gd name="connsiteX57" fmla="*/ 156143 w 292270"/>
                <a:gd name="connsiteY57" fmla="*/ 135227 h 336550"/>
                <a:gd name="connsiteX58" fmla="*/ 154754 w 292270"/>
                <a:gd name="connsiteY58" fmla="*/ 133855 h 336550"/>
                <a:gd name="connsiteX59" fmla="*/ 154754 w 292270"/>
                <a:gd name="connsiteY59" fmla="*/ 131113 h 336550"/>
                <a:gd name="connsiteX60" fmla="*/ 154754 w 292270"/>
                <a:gd name="connsiteY60" fmla="*/ 129742 h 336550"/>
                <a:gd name="connsiteX61" fmla="*/ 161699 w 292270"/>
                <a:gd name="connsiteY61" fmla="*/ 127000 h 336550"/>
                <a:gd name="connsiteX62" fmla="*/ 141261 w 292270"/>
                <a:gd name="connsiteY62" fmla="*/ 127000 h 336550"/>
                <a:gd name="connsiteX63" fmla="*/ 151580 w 292270"/>
                <a:gd name="connsiteY63" fmla="*/ 141426 h 336550"/>
                <a:gd name="connsiteX64" fmla="*/ 141261 w 292270"/>
                <a:gd name="connsiteY64" fmla="*/ 157163 h 336550"/>
                <a:gd name="connsiteX65" fmla="*/ 130942 w 292270"/>
                <a:gd name="connsiteY65" fmla="*/ 142737 h 336550"/>
                <a:gd name="connsiteX66" fmla="*/ 141261 w 292270"/>
                <a:gd name="connsiteY66" fmla="*/ 127000 h 336550"/>
                <a:gd name="connsiteX67" fmla="*/ 247736 w 292270"/>
                <a:gd name="connsiteY67" fmla="*/ 80963 h 336550"/>
                <a:gd name="connsiteX68" fmla="*/ 243654 w 292270"/>
                <a:gd name="connsiteY68" fmla="*/ 91970 h 336550"/>
                <a:gd name="connsiteX69" fmla="*/ 247736 w 292270"/>
                <a:gd name="connsiteY69" fmla="*/ 101601 h 336550"/>
                <a:gd name="connsiteX70" fmla="*/ 253179 w 292270"/>
                <a:gd name="connsiteY70" fmla="*/ 90594 h 336550"/>
                <a:gd name="connsiteX71" fmla="*/ 247736 w 292270"/>
                <a:gd name="connsiteY71" fmla="*/ 80963 h 336550"/>
                <a:gd name="connsiteX72" fmla="*/ 205328 w 292270"/>
                <a:gd name="connsiteY72" fmla="*/ 80963 h 336550"/>
                <a:gd name="connsiteX73" fmla="*/ 200792 w 292270"/>
                <a:gd name="connsiteY73" fmla="*/ 91970 h 336550"/>
                <a:gd name="connsiteX74" fmla="*/ 205328 w 292270"/>
                <a:gd name="connsiteY74" fmla="*/ 101601 h 336550"/>
                <a:gd name="connsiteX75" fmla="*/ 208730 w 292270"/>
                <a:gd name="connsiteY75" fmla="*/ 90594 h 336550"/>
                <a:gd name="connsiteX76" fmla="*/ 205328 w 292270"/>
                <a:gd name="connsiteY76" fmla="*/ 80963 h 336550"/>
                <a:gd name="connsiteX77" fmla="*/ 184010 w 292270"/>
                <a:gd name="connsiteY77" fmla="*/ 80963 h 336550"/>
                <a:gd name="connsiteX78" fmla="*/ 178567 w 292270"/>
                <a:gd name="connsiteY78" fmla="*/ 91970 h 336550"/>
                <a:gd name="connsiteX79" fmla="*/ 184010 w 292270"/>
                <a:gd name="connsiteY79" fmla="*/ 101601 h 336550"/>
                <a:gd name="connsiteX80" fmla="*/ 188092 w 292270"/>
                <a:gd name="connsiteY80" fmla="*/ 90594 h 336550"/>
                <a:gd name="connsiteX81" fmla="*/ 184010 w 292270"/>
                <a:gd name="connsiteY81" fmla="*/ 80963 h 336550"/>
                <a:gd name="connsiteX82" fmla="*/ 162011 w 292270"/>
                <a:gd name="connsiteY82" fmla="*/ 80963 h 336550"/>
                <a:gd name="connsiteX83" fmla="*/ 157929 w 292270"/>
                <a:gd name="connsiteY83" fmla="*/ 91970 h 336550"/>
                <a:gd name="connsiteX84" fmla="*/ 162011 w 292270"/>
                <a:gd name="connsiteY84" fmla="*/ 101601 h 336550"/>
                <a:gd name="connsiteX85" fmla="*/ 167454 w 292270"/>
                <a:gd name="connsiteY85" fmla="*/ 90594 h 336550"/>
                <a:gd name="connsiteX86" fmla="*/ 162011 w 292270"/>
                <a:gd name="connsiteY86" fmla="*/ 80963 h 336550"/>
                <a:gd name="connsiteX87" fmla="*/ 76173 w 292270"/>
                <a:gd name="connsiteY87" fmla="*/ 80963 h 336550"/>
                <a:gd name="connsiteX88" fmla="*/ 72204 w 292270"/>
                <a:gd name="connsiteY88" fmla="*/ 91970 h 336550"/>
                <a:gd name="connsiteX89" fmla="*/ 76173 w 292270"/>
                <a:gd name="connsiteY89" fmla="*/ 101601 h 336550"/>
                <a:gd name="connsiteX90" fmla="*/ 80142 w 292270"/>
                <a:gd name="connsiteY90" fmla="*/ 90594 h 336550"/>
                <a:gd name="connsiteX91" fmla="*/ 76173 w 292270"/>
                <a:gd name="connsiteY91" fmla="*/ 80963 h 336550"/>
                <a:gd name="connsiteX92" fmla="*/ 225310 w 292270"/>
                <a:gd name="connsiteY92" fmla="*/ 76200 h 336550"/>
                <a:gd name="connsiteX93" fmla="*/ 226721 w 292270"/>
                <a:gd name="connsiteY93" fmla="*/ 76200 h 336550"/>
                <a:gd name="connsiteX94" fmla="*/ 229543 w 292270"/>
                <a:gd name="connsiteY94" fmla="*/ 76200 h 336550"/>
                <a:gd name="connsiteX95" fmla="*/ 230954 w 292270"/>
                <a:gd name="connsiteY95" fmla="*/ 77511 h 336550"/>
                <a:gd name="connsiteX96" fmla="*/ 230954 w 292270"/>
                <a:gd name="connsiteY96" fmla="*/ 105052 h 336550"/>
                <a:gd name="connsiteX97" fmla="*/ 229543 w 292270"/>
                <a:gd name="connsiteY97" fmla="*/ 106363 h 336550"/>
                <a:gd name="connsiteX98" fmla="*/ 225310 w 292270"/>
                <a:gd name="connsiteY98" fmla="*/ 106363 h 336550"/>
                <a:gd name="connsiteX99" fmla="*/ 225310 w 292270"/>
                <a:gd name="connsiteY99" fmla="*/ 105052 h 336550"/>
                <a:gd name="connsiteX100" fmla="*/ 225310 w 292270"/>
                <a:gd name="connsiteY100" fmla="*/ 82757 h 336550"/>
                <a:gd name="connsiteX101" fmla="*/ 221076 w 292270"/>
                <a:gd name="connsiteY101" fmla="*/ 84069 h 336550"/>
                <a:gd name="connsiteX102" fmla="*/ 219665 w 292270"/>
                <a:gd name="connsiteY102" fmla="*/ 84069 h 336550"/>
                <a:gd name="connsiteX103" fmla="*/ 219665 w 292270"/>
                <a:gd name="connsiteY103" fmla="*/ 81446 h 336550"/>
                <a:gd name="connsiteX104" fmla="*/ 219665 w 292270"/>
                <a:gd name="connsiteY104" fmla="*/ 80134 h 336550"/>
                <a:gd name="connsiteX105" fmla="*/ 225310 w 292270"/>
                <a:gd name="connsiteY105" fmla="*/ 76200 h 336550"/>
                <a:gd name="connsiteX106" fmla="*/ 205555 w 292270"/>
                <a:gd name="connsiteY106" fmla="*/ 76200 h 336550"/>
                <a:gd name="connsiteX107" fmla="*/ 216667 w 292270"/>
                <a:gd name="connsiteY107" fmla="*/ 90626 h 336550"/>
                <a:gd name="connsiteX108" fmla="*/ 205555 w 292270"/>
                <a:gd name="connsiteY108" fmla="*/ 106363 h 336550"/>
                <a:gd name="connsiteX109" fmla="*/ 194442 w 292270"/>
                <a:gd name="connsiteY109" fmla="*/ 91937 h 336550"/>
                <a:gd name="connsiteX110" fmla="*/ 205555 w 292270"/>
                <a:gd name="connsiteY110" fmla="*/ 76200 h 336550"/>
                <a:gd name="connsiteX111" fmla="*/ 183964 w 292270"/>
                <a:gd name="connsiteY111" fmla="*/ 76200 h 336550"/>
                <a:gd name="connsiteX112" fmla="*/ 192854 w 292270"/>
                <a:gd name="connsiteY112" fmla="*/ 90626 h 336550"/>
                <a:gd name="connsiteX113" fmla="*/ 182694 w 292270"/>
                <a:gd name="connsiteY113" fmla="*/ 106363 h 336550"/>
                <a:gd name="connsiteX114" fmla="*/ 173804 w 292270"/>
                <a:gd name="connsiteY114" fmla="*/ 91937 h 336550"/>
                <a:gd name="connsiteX115" fmla="*/ 183964 w 292270"/>
                <a:gd name="connsiteY115" fmla="*/ 76200 h 336550"/>
                <a:gd name="connsiteX116" fmla="*/ 161898 w 292270"/>
                <a:gd name="connsiteY116" fmla="*/ 76200 h 336550"/>
                <a:gd name="connsiteX117" fmla="*/ 172217 w 292270"/>
                <a:gd name="connsiteY117" fmla="*/ 90626 h 336550"/>
                <a:gd name="connsiteX118" fmla="*/ 161898 w 292270"/>
                <a:gd name="connsiteY118" fmla="*/ 106363 h 336550"/>
                <a:gd name="connsiteX119" fmla="*/ 151579 w 292270"/>
                <a:gd name="connsiteY119" fmla="*/ 91937 h 336550"/>
                <a:gd name="connsiteX120" fmla="*/ 161898 w 292270"/>
                <a:gd name="connsiteY120" fmla="*/ 76200 h 336550"/>
                <a:gd name="connsiteX121" fmla="*/ 139584 w 292270"/>
                <a:gd name="connsiteY121" fmla="*/ 76200 h 336550"/>
                <a:gd name="connsiteX122" fmla="*/ 140996 w 292270"/>
                <a:gd name="connsiteY122" fmla="*/ 76200 h 336550"/>
                <a:gd name="connsiteX123" fmla="*/ 143818 w 292270"/>
                <a:gd name="connsiteY123" fmla="*/ 76200 h 336550"/>
                <a:gd name="connsiteX124" fmla="*/ 145229 w 292270"/>
                <a:gd name="connsiteY124" fmla="*/ 77511 h 336550"/>
                <a:gd name="connsiteX125" fmla="*/ 145229 w 292270"/>
                <a:gd name="connsiteY125" fmla="*/ 105052 h 336550"/>
                <a:gd name="connsiteX126" fmla="*/ 143818 w 292270"/>
                <a:gd name="connsiteY126" fmla="*/ 106363 h 336550"/>
                <a:gd name="connsiteX127" fmla="*/ 139584 w 292270"/>
                <a:gd name="connsiteY127" fmla="*/ 106363 h 336550"/>
                <a:gd name="connsiteX128" fmla="*/ 139584 w 292270"/>
                <a:gd name="connsiteY128" fmla="*/ 105052 h 336550"/>
                <a:gd name="connsiteX129" fmla="*/ 139584 w 292270"/>
                <a:gd name="connsiteY129" fmla="*/ 82757 h 336550"/>
                <a:gd name="connsiteX130" fmla="*/ 135351 w 292270"/>
                <a:gd name="connsiteY130" fmla="*/ 84069 h 336550"/>
                <a:gd name="connsiteX131" fmla="*/ 133940 w 292270"/>
                <a:gd name="connsiteY131" fmla="*/ 84069 h 336550"/>
                <a:gd name="connsiteX132" fmla="*/ 132529 w 292270"/>
                <a:gd name="connsiteY132" fmla="*/ 81446 h 336550"/>
                <a:gd name="connsiteX133" fmla="*/ 133940 w 292270"/>
                <a:gd name="connsiteY133" fmla="*/ 80134 h 336550"/>
                <a:gd name="connsiteX134" fmla="*/ 139584 w 292270"/>
                <a:gd name="connsiteY134" fmla="*/ 76200 h 336550"/>
                <a:gd name="connsiteX135" fmla="*/ 118837 w 292270"/>
                <a:gd name="connsiteY135" fmla="*/ 76200 h 336550"/>
                <a:gd name="connsiteX136" fmla="*/ 123005 w 292270"/>
                <a:gd name="connsiteY136" fmla="*/ 76200 h 336550"/>
                <a:gd name="connsiteX137" fmla="*/ 123005 w 292270"/>
                <a:gd name="connsiteY137" fmla="*/ 77511 h 336550"/>
                <a:gd name="connsiteX138" fmla="*/ 123005 w 292270"/>
                <a:gd name="connsiteY138" fmla="*/ 105052 h 336550"/>
                <a:gd name="connsiteX139" fmla="*/ 123005 w 292270"/>
                <a:gd name="connsiteY139" fmla="*/ 106363 h 336550"/>
                <a:gd name="connsiteX140" fmla="*/ 118837 w 292270"/>
                <a:gd name="connsiteY140" fmla="*/ 106363 h 336550"/>
                <a:gd name="connsiteX141" fmla="*/ 117448 w 292270"/>
                <a:gd name="connsiteY141" fmla="*/ 105052 h 336550"/>
                <a:gd name="connsiteX142" fmla="*/ 117448 w 292270"/>
                <a:gd name="connsiteY142" fmla="*/ 82757 h 336550"/>
                <a:gd name="connsiteX143" fmla="*/ 114670 w 292270"/>
                <a:gd name="connsiteY143" fmla="*/ 84069 h 336550"/>
                <a:gd name="connsiteX144" fmla="*/ 113281 w 292270"/>
                <a:gd name="connsiteY144" fmla="*/ 84069 h 336550"/>
                <a:gd name="connsiteX145" fmla="*/ 111892 w 292270"/>
                <a:gd name="connsiteY145" fmla="*/ 81446 h 336550"/>
                <a:gd name="connsiteX146" fmla="*/ 111892 w 292270"/>
                <a:gd name="connsiteY146" fmla="*/ 80134 h 336550"/>
                <a:gd name="connsiteX147" fmla="*/ 118837 w 292270"/>
                <a:gd name="connsiteY147" fmla="*/ 76200 h 336550"/>
                <a:gd name="connsiteX148" fmla="*/ 97207 w 292270"/>
                <a:gd name="connsiteY148" fmla="*/ 76200 h 336550"/>
                <a:gd name="connsiteX149" fmla="*/ 99588 w 292270"/>
                <a:gd name="connsiteY149" fmla="*/ 76200 h 336550"/>
                <a:gd name="connsiteX150" fmla="*/ 100779 w 292270"/>
                <a:gd name="connsiteY150" fmla="*/ 77511 h 336550"/>
                <a:gd name="connsiteX151" fmla="*/ 100779 w 292270"/>
                <a:gd name="connsiteY151" fmla="*/ 105052 h 336550"/>
                <a:gd name="connsiteX152" fmla="*/ 99588 w 292270"/>
                <a:gd name="connsiteY152" fmla="*/ 106363 h 336550"/>
                <a:gd name="connsiteX153" fmla="*/ 97207 w 292270"/>
                <a:gd name="connsiteY153" fmla="*/ 106363 h 336550"/>
                <a:gd name="connsiteX154" fmla="*/ 96016 w 292270"/>
                <a:gd name="connsiteY154" fmla="*/ 105052 h 336550"/>
                <a:gd name="connsiteX155" fmla="*/ 96016 w 292270"/>
                <a:gd name="connsiteY155" fmla="*/ 82757 h 336550"/>
                <a:gd name="connsiteX156" fmla="*/ 92444 w 292270"/>
                <a:gd name="connsiteY156" fmla="*/ 84069 h 336550"/>
                <a:gd name="connsiteX157" fmla="*/ 91254 w 292270"/>
                <a:gd name="connsiteY157" fmla="*/ 84069 h 336550"/>
                <a:gd name="connsiteX158" fmla="*/ 91254 w 292270"/>
                <a:gd name="connsiteY158" fmla="*/ 81446 h 336550"/>
                <a:gd name="connsiteX159" fmla="*/ 91254 w 292270"/>
                <a:gd name="connsiteY159" fmla="*/ 80134 h 336550"/>
                <a:gd name="connsiteX160" fmla="*/ 97207 w 292270"/>
                <a:gd name="connsiteY160" fmla="*/ 76200 h 336550"/>
                <a:gd name="connsiteX161" fmla="*/ 201926 w 292270"/>
                <a:gd name="connsiteY161" fmla="*/ 36513 h 336550"/>
                <a:gd name="connsiteX162" fmla="*/ 200792 w 292270"/>
                <a:gd name="connsiteY162" fmla="*/ 40409 h 336550"/>
                <a:gd name="connsiteX163" fmla="*/ 205328 w 292270"/>
                <a:gd name="connsiteY163" fmla="*/ 50801 h 336550"/>
                <a:gd name="connsiteX164" fmla="*/ 208730 w 292270"/>
                <a:gd name="connsiteY164" fmla="*/ 40409 h 336550"/>
                <a:gd name="connsiteX165" fmla="*/ 208730 w 292270"/>
                <a:gd name="connsiteY165" fmla="*/ 39111 h 336550"/>
                <a:gd name="connsiteX166" fmla="*/ 201926 w 292270"/>
                <a:gd name="connsiteY166" fmla="*/ 36513 h 336550"/>
                <a:gd name="connsiteX167" fmla="*/ 123005 w 292270"/>
                <a:gd name="connsiteY167" fmla="*/ 34925 h 336550"/>
                <a:gd name="connsiteX168" fmla="*/ 116201 w 292270"/>
                <a:gd name="connsiteY168" fmla="*/ 37571 h 336550"/>
                <a:gd name="connsiteX169" fmla="*/ 115067 w 292270"/>
                <a:gd name="connsiteY169" fmla="*/ 38894 h 336550"/>
                <a:gd name="connsiteX170" fmla="*/ 115067 w 292270"/>
                <a:gd name="connsiteY170" fmla="*/ 40216 h 336550"/>
                <a:gd name="connsiteX171" fmla="*/ 119603 w 292270"/>
                <a:gd name="connsiteY171" fmla="*/ 50800 h 336550"/>
                <a:gd name="connsiteX172" fmla="*/ 123005 w 292270"/>
                <a:gd name="connsiteY172" fmla="*/ 40216 h 336550"/>
                <a:gd name="connsiteX173" fmla="*/ 123005 w 292270"/>
                <a:gd name="connsiteY173" fmla="*/ 34925 h 336550"/>
                <a:gd name="connsiteX174" fmla="*/ 162011 w 292270"/>
                <a:gd name="connsiteY174" fmla="*/ 31750 h 336550"/>
                <a:gd name="connsiteX175" fmla="*/ 157929 w 292270"/>
                <a:gd name="connsiteY175" fmla="*/ 40640 h 336550"/>
                <a:gd name="connsiteX176" fmla="*/ 162011 w 292270"/>
                <a:gd name="connsiteY176" fmla="*/ 50800 h 336550"/>
                <a:gd name="connsiteX177" fmla="*/ 167454 w 292270"/>
                <a:gd name="connsiteY177" fmla="*/ 40640 h 336550"/>
                <a:gd name="connsiteX178" fmla="*/ 162011 w 292270"/>
                <a:gd name="connsiteY178" fmla="*/ 31750 h 336550"/>
                <a:gd name="connsiteX179" fmla="*/ 144703 w 292270"/>
                <a:gd name="connsiteY179" fmla="*/ 28575 h 336550"/>
                <a:gd name="connsiteX180" fmla="*/ 144703 w 292270"/>
                <a:gd name="connsiteY180" fmla="*/ 55075 h 336550"/>
                <a:gd name="connsiteX181" fmla="*/ 143389 w 292270"/>
                <a:gd name="connsiteY181" fmla="*/ 55075 h 336550"/>
                <a:gd name="connsiteX182" fmla="*/ 139447 w 292270"/>
                <a:gd name="connsiteY182" fmla="*/ 55075 h 336550"/>
                <a:gd name="connsiteX183" fmla="*/ 139447 w 292270"/>
                <a:gd name="connsiteY183" fmla="*/ 32550 h 336550"/>
                <a:gd name="connsiteX184" fmla="*/ 135504 w 292270"/>
                <a:gd name="connsiteY184" fmla="*/ 33875 h 336550"/>
                <a:gd name="connsiteX185" fmla="*/ 134190 w 292270"/>
                <a:gd name="connsiteY185" fmla="*/ 33875 h 336550"/>
                <a:gd name="connsiteX186" fmla="*/ 132876 w 292270"/>
                <a:gd name="connsiteY186" fmla="*/ 31225 h 336550"/>
                <a:gd name="connsiteX187" fmla="*/ 127619 w 292270"/>
                <a:gd name="connsiteY187" fmla="*/ 32550 h 336550"/>
                <a:gd name="connsiteX188" fmla="*/ 128934 w 292270"/>
                <a:gd name="connsiteY188" fmla="*/ 40500 h 336550"/>
                <a:gd name="connsiteX189" fmla="*/ 118420 w 292270"/>
                <a:gd name="connsiteY189" fmla="*/ 56400 h 336550"/>
                <a:gd name="connsiteX190" fmla="*/ 109221 w 292270"/>
                <a:gd name="connsiteY190" fmla="*/ 41825 h 336550"/>
                <a:gd name="connsiteX191" fmla="*/ 101336 w 292270"/>
                <a:gd name="connsiteY191" fmla="*/ 47125 h 336550"/>
                <a:gd name="connsiteX192" fmla="*/ 101336 w 292270"/>
                <a:gd name="connsiteY192" fmla="*/ 55075 h 336550"/>
                <a:gd name="connsiteX193" fmla="*/ 100022 w 292270"/>
                <a:gd name="connsiteY193" fmla="*/ 55075 h 336550"/>
                <a:gd name="connsiteX194" fmla="*/ 97394 w 292270"/>
                <a:gd name="connsiteY194" fmla="*/ 55075 h 336550"/>
                <a:gd name="connsiteX195" fmla="*/ 96080 w 292270"/>
                <a:gd name="connsiteY195" fmla="*/ 55075 h 336550"/>
                <a:gd name="connsiteX196" fmla="*/ 96080 w 292270"/>
                <a:gd name="connsiteY196" fmla="*/ 49775 h 336550"/>
                <a:gd name="connsiteX197" fmla="*/ 72425 w 292270"/>
                <a:gd name="connsiteY197" fmla="*/ 77600 h 336550"/>
                <a:gd name="connsiteX198" fmla="*/ 76367 w 292270"/>
                <a:gd name="connsiteY198" fmla="*/ 76275 h 336550"/>
                <a:gd name="connsiteX199" fmla="*/ 86880 w 292270"/>
                <a:gd name="connsiteY199" fmla="*/ 90850 h 336550"/>
                <a:gd name="connsiteX200" fmla="*/ 76367 w 292270"/>
                <a:gd name="connsiteY200" fmla="*/ 106750 h 336550"/>
                <a:gd name="connsiteX201" fmla="*/ 67168 w 292270"/>
                <a:gd name="connsiteY201" fmla="*/ 97475 h 336550"/>
                <a:gd name="connsiteX202" fmla="*/ 75053 w 292270"/>
                <a:gd name="connsiteY202" fmla="*/ 127950 h 336550"/>
                <a:gd name="connsiteX203" fmla="*/ 76367 w 292270"/>
                <a:gd name="connsiteY203" fmla="*/ 127950 h 336550"/>
                <a:gd name="connsiteX204" fmla="*/ 78995 w 292270"/>
                <a:gd name="connsiteY204" fmla="*/ 127950 h 336550"/>
                <a:gd name="connsiteX205" fmla="*/ 80310 w 292270"/>
                <a:gd name="connsiteY205" fmla="*/ 127950 h 336550"/>
                <a:gd name="connsiteX206" fmla="*/ 80310 w 292270"/>
                <a:gd name="connsiteY206" fmla="*/ 133250 h 336550"/>
                <a:gd name="connsiteX207" fmla="*/ 88195 w 292270"/>
                <a:gd name="connsiteY207" fmla="*/ 135900 h 336550"/>
                <a:gd name="connsiteX208" fmla="*/ 97394 w 292270"/>
                <a:gd name="connsiteY208" fmla="*/ 126625 h 336550"/>
                <a:gd name="connsiteX209" fmla="*/ 107907 w 292270"/>
                <a:gd name="connsiteY209" fmla="*/ 135900 h 336550"/>
                <a:gd name="connsiteX210" fmla="*/ 114478 w 292270"/>
                <a:gd name="connsiteY210" fmla="*/ 145175 h 336550"/>
                <a:gd name="connsiteX211" fmla="*/ 117106 w 292270"/>
                <a:gd name="connsiteY211" fmla="*/ 151800 h 336550"/>
                <a:gd name="connsiteX212" fmla="*/ 117106 w 292270"/>
                <a:gd name="connsiteY212" fmla="*/ 133250 h 336550"/>
                <a:gd name="connsiteX213" fmla="*/ 114478 w 292270"/>
                <a:gd name="connsiteY213" fmla="*/ 134575 h 336550"/>
                <a:gd name="connsiteX214" fmla="*/ 113164 w 292270"/>
                <a:gd name="connsiteY214" fmla="*/ 135900 h 336550"/>
                <a:gd name="connsiteX215" fmla="*/ 113164 w 292270"/>
                <a:gd name="connsiteY215" fmla="*/ 134575 h 336550"/>
                <a:gd name="connsiteX216" fmla="*/ 111849 w 292270"/>
                <a:gd name="connsiteY216" fmla="*/ 131925 h 336550"/>
                <a:gd name="connsiteX217" fmla="*/ 111849 w 292270"/>
                <a:gd name="connsiteY217" fmla="*/ 130600 h 336550"/>
                <a:gd name="connsiteX218" fmla="*/ 118420 w 292270"/>
                <a:gd name="connsiteY218" fmla="*/ 127950 h 336550"/>
                <a:gd name="connsiteX219" fmla="*/ 122363 w 292270"/>
                <a:gd name="connsiteY219" fmla="*/ 127950 h 336550"/>
                <a:gd name="connsiteX220" fmla="*/ 122363 w 292270"/>
                <a:gd name="connsiteY220" fmla="*/ 155775 h 336550"/>
                <a:gd name="connsiteX221" fmla="*/ 122363 w 292270"/>
                <a:gd name="connsiteY221" fmla="*/ 157100 h 336550"/>
                <a:gd name="connsiteX222" fmla="*/ 121049 w 292270"/>
                <a:gd name="connsiteY222" fmla="*/ 157100 h 336550"/>
                <a:gd name="connsiteX223" fmla="*/ 135504 w 292270"/>
                <a:gd name="connsiteY223" fmla="*/ 162400 h 336550"/>
                <a:gd name="connsiteX224" fmla="*/ 161787 w 292270"/>
                <a:gd name="connsiteY224" fmla="*/ 159750 h 336550"/>
                <a:gd name="connsiteX225" fmla="*/ 181500 w 292270"/>
                <a:gd name="connsiteY225" fmla="*/ 191550 h 336550"/>
                <a:gd name="connsiteX226" fmla="*/ 181500 w 292270"/>
                <a:gd name="connsiteY226" fmla="*/ 183600 h 336550"/>
                <a:gd name="connsiteX227" fmla="*/ 178872 w 292270"/>
                <a:gd name="connsiteY227" fmla="*/ 186250 h 336550"/>
                <a:gd name="connsiteX228" fmla="*/ 177557 w 292270"/>
                <a:gd name="connsiteY228" fmla="*/ 186250 h 336550"/>
                <a:gd name="connsiteX229" fmla="*/ 176243 w 292270"/>
                <a:gd name="connsiteY229" fmla="*/ 184925 h 336550"/>
                <a:gd name="connsiteX230" fmla="*/ 176243 w 292270"/>
                <a:gd name="connsiteY230" fmla="*/ 182275 h 336550"/>
                <a:gd name="connsiteX231" fmla="*/ 176243 w 292270"/>
                <a:gd name="connsiteY231" fmla="*/ 180950 h 336550"/>
                <a:gd name="connsiteX232" fmla="*/ 182814 w 292270"/>
                <a:gd name="connsiteY232" fmla="*/ 178300 h 336550"/>
                <a:gd name="connsiteX233" fmla="*/ 186756 w 292270"/>
                <a:gd name="connsiteY233" fmla="*/ 178300 h 336550"/>
                <a:gd name="connsiteX234" fmla="*/ 186756 w 292270"/>
                <a:gd name="connsiteY234" fmla="*/ 194200 h 336550"/>
                <a:gd name="connsiteX235" fmla="*/ 199898 w 292270"/>
                <a:gd name="connsiteY235" fmla="*/ 186250 h 336550"/>
                <a:gd name="connsiteX236" fmla="*/ 198584 w 292270"/>
                <a:gd name="connsiteY236" fmla="*/ 186250 h 336550"/>
                <a:gd name="connsiteX237" fmla="*/ 198584 w 292270"/>
                <a:gd name="connsiteY237" fmla="*/ 184925 h 336550"/>
                <a:gd name="connsiteX238" fmla="*/ 197270 w 292270"/>
                <a:gd name="connsiteY238" fmla="*/ 182275 h 336550"/>
                <a:gd name="connsiteX239" fmla="*/ 198584 w 292270"/>
                <a:gd name="connsiteY239" fmla="*/ 180950 h 336550"/>
                <a:gd name="connsiteX240" fmla="*/ 199898 w 292270"/>
                <a:gd name="connsiteY240" fmla="*/ 180950 h 336550"/>
                <a:gd name="connsiteX241" fmla="*/ 199898 w 292270"/>
                <a:gd name="connsiteY241" fmla="*/ 166375 h 336550"/>
                <a:gd name="connsiteX242" fmla="*/ 234066 w 292270"/>
                <a:gd name="connsiteY242" fmla="*/ 161075 h 336550"/>
                <a:gd name="connsiteX243" fmla="*/ 241951 w 292270"/>
                <a:gd name="connsiteY243" fmla="*/ 146500 h 336550"/>
                <a:gd name="connsiteX244" fmla="*/ 245894 w 292270"/>
                <a:gd name="connsiteY244" fmla="*/ 143850 h 336550"/>
                <a:gd name="connsiteX245" fmla="*/ 245894 w 292270"/>
                <a:gd name="connsiteY245" fmla="*/ 133250 h 336550"/>
                <a:gd name="connsiteX246" fmla="*/ 241951 w 292270"/>
                <a:gd name="connsiteY246" fmla="*/ 134575 h 336550"/>
                <a:gd name="connsiteX247" fmla="*/ 241951 w 292270"/>
                <a:gd name="connsiteY247" fmla="*/ 135900 h 336550"/>
                <a:gd name="connsiteX248" fmla="*/ 240637 w 292270"/>
                <a:gd name="connsiteY248" fmla="*/ 134575 h 336550"/>
                <a:gd name="connsiteX249" fmla="*/ 240637 w 292270"/>
                <a:gd name="connsiteY249" fmla="*/ 131925 h 336550"/>
                <a:gd name="connsiteX250" fmla="*/ 240637 w 292270"/>
                <a:gd name="connsiteY250" fmla="*/ 130600 h 336550"/>
                <a:gd name="connsiteX251" fmla="*/ 247208 w 292270"/>
                <a:gd name="connsiteY251" fmla="*/ 127950 h 336550"/>
                <a:gd name="connsiteX252" fmla="*/ 249836 w 292270"/>
                <a:gd name="connsiteY252" fmla="*/ 127950 h 336550"/>
                <a:gd name="connsiteX253" fmla="*/ 251151 w 292270"/>
                <a:gd name="connsiteY253" fmla="*/ 127950 h 336550"/>
                <a:gd name="connsiteX254" fmla="*/ 251151 w 292270"/>
                <a:gd name="connsiteY254" fmla="*/ 143850 h 336550"/>
                <a:gd name="connsiteX255" fmla="*/ 252465 w 292270"/>
                <a:gd name="connsiteY255" fmla="*/ 143850 h 336550"/>
                <a:gd name="connsiteX256" fmla="*/ 257721 w 292270"/>
                <a:gd name="connsiteY256" fmla="*/ 94825 h 336550"/>
                <a:gd name="connsiteX257" fmla="*/ 247208 w 292270"/>
                <a:gd name="connsiteY257" fmla="*/ 106750 h 336550"/>
                <a:gd name="connsiteX258" fmla="*/ 238009 w 292270"/>
                <a:gd name="connsiteY258" fmla="*/ 92175 h 336550"/>
                <a:gd name="connsiteX259" fmla="*/ 248522 w 292270"/>
                <a:gd name="connsiteY259" fmla="*/ 76275 h 336550"/>
                <a:gd name="connsiteX260" fmla="*/ 249836 w 292270"/>
                <a:gd name="connsiteY260" fmla="*/ 76275 h 336550"/>
                <a:gd name="connsiteX261" fmla="*/ 230124 w 292270"/>
                <a:gd name="connsiteY261" fmla="*/ 52425 h 336550"/>
                <a:gd name="connsiteX262" fmla="*/ 230124 w 292270"/>
                <a:gd name="connsiteY262" fmla="*/ 55075 h 336550"/>
                <a:gd name="connsiteX263" fmla="*/ 228810 w 292270"/>
                <a:gd name="connsiteY263" fmla="*/ 55075 h 336550"/>
                <a:gd name="connsiteX264" fmla="*/ 224867 w 292270"/>
                <a:gd name="connsiteY264" fmla="*/ 55075 h 336550"/>
                <a:gd name="connsiteX265" fmla="*/ 224867 w 292270"/>
                <a:gd name="connsiteY265" fmla="*/ 48450 h 336550"/>
                <a:gd name="connsiteX266" fmla="*/ 215668 w 292270"/>
                <a:gd name="connsiteY266" fmla="*/ 43150 h 336550"/>
                <a:gd name="connsiteX267" fmla="*/ 205155 w 292270"/>
                <a:gd name="connsiteY267" fmla="*/ 56400 h 336550"/>
                <a:gd name="connsiteX268" fmla="*/ 194641 w 292270"/>
                <a:gd name="connsiteY268" fmla="*/ 40500 h 336550"/>
                <a:gd name="connsiteX269" fmla="*/ 195956 w 292270"/>
                <a:gd name="connsiteY269" fmla="*/ 33875 h 336550"/>
                <a:gd name="connsiteX270" fmla="*/ 186756 w 292270"/>
                <a:gd name="connsiteY270" fmla="*/ 31225 h 336550"/>
                <a:gd name="connsiteX271" fmla="*/ 186756 w 292270"/>
                <a:gd name="connsiteY271" fmla="*/ 55075 h 336550"/>
                <a:gd name="connsiteX272" fmla="*/ 182814 w 292270"/>
                <a:gd name="connsiteY272" fmla="*/ 55075 h 336550"/>
                <a:gd name="connsiteX273" fmla="*/ 181500 w 292270"/>
                <a:gd name="connsiteY273" fmla="*/ 55075 h 336550"/>
                <a:gd name="connsiteX274" fmla="*/ 181500 w 292270"/>
                <a:gd name="connsiteY274" fmla="*/ 32550 h 336550"/>
                <a:gd name="connsiteX275" fmla="*/ 178872 w 292270"/>
                <a:gd name="connsiteY275" fmla="*/ 33875 h 336550"/>
                <a:gd name="connsiteX276" fmla="*/ 177557 w 292270"/>
                <a:gd name="connsiteY276" fmla="*/ 33875 h 336550"/>
                <a:gd name="connsiteX277" fmla="*/ 176243 w 292270"/>
                <a:gd name="connsiteY277" fmla="*/ 33875 h 336550"/>
                <a:gd name="connsiteX278" fmla="*/ 176243 w 292270"/>
                <a:gd name="connsiteY278" fmla="*/ 31225 h 336550"/>
                <a:gd name="connsiteX279" fmla="*/ 176243 w 292270"/>
                <a:gd name="connsiteY279" fmla="*/ 29900 h 336550"/>
                <a:gd name="connsiteX280" fmla="*/ 177557 w 292270"/>
                <a:gd name="connsiteY280" fmla="*/ 29900 h 336550"/>
                <a:gd name="connsiteX281" fmla="*/ 168358 w 292270"/>
                <a:gd name="connsiteY281" fmla="*/ 28575 h 336550"/>
                <a:gd name="connsiteX282" fmla="*/ 172301 w 292270"/>
                <a:gd name="connsiteY282" fmla="*/ 40500 h 336550"/>
                <a:gd name="connsiteX283" fmla="*/ 161787 w 292270"/>
                <a:gd name="connsiteY283" fmla="*/ 56400 h 336550"/>
                <a:gd name="connsiteX284" fmla="*/ 151274 w 292270"/>
                <a:gd name="connsiteY284" fmla="*/ 40500 h 336550"/>
                <a:gd name="connsiteX285" fmla="*/ 156531 w 292270"/>
                <a:gd name="connsiteY285" fmla="*/ 28575 h 336550"/>
                <a:gd name="connsiteX286" fmla="*/ 144703 w 292270"/>
                <a:gd name="connsiteY286" fmla="*/ 28575 h 336550"/>
                <a:gd name="connsiteX287" fmla="*/ 164533 w 292270"/>
                <a:gd name="connsiteY287" fmla="*/ 0 h 336550"/>
                <a:gd name="connsiteX288" fmla="*/ 266895 w 292270"/>
                <a:gd name="connsiteY288" fmla="*/ 48642 h 336550"/>
                <a:gd name="connsiteX289" fmla="*/ 291829 w 292270"/>
                <a:gd name="connsiteY289" fmla="*/ 130150 h 336550"/>
                <a:gd name="connsiteX290" fmla="*/ 269520 w 292270"/>
                <a:gd name="connsiteY290" fmla="*/ 206400 h 336550"/>
                <a:gd name="connsiteX291" fmla="*/ 257709 w 292270"/>
                <a:gd name="connsiteY291" fmla="*/ 324718 h 336550"/>
                <a:gd name="connsiteX292" fmla="*/ 256396 w 292270"/>
                <a:gd name="connsiteY292" fmla="*/ 332606 h 336550"/>
                <a:gd name="connsiteX293" fmla="*/ 249835 w 292270"/>
                <a:gd name="connsiteY293" fmla="*/ 336550 h 336550"/>
                <a:gd name="connsiteX294" fmla="*/ 105478 w 292270"/>
                <a:gd name="connsiteY294" fmla="*/ 336550 h 336550"/>
                <a:gd name="connsiteX295" fmla="*/ 97604 w 292270"/>
                <a:gd name="connsiteY295" fmla="*/ 331292 h 336550"/>
                <a:gd name="connsiteX296" fmla="*/ 96292 w 292270"/>
                <a:gd name="connsiteY296" fmla="*/ 315516 h 336550"/>
                <a:gd name="connsiteX297" fmla="*/ 96292 w 292270"/>
                <a:gd name="connsiteY297" fmla="*/ 312887 h 336550"/>
                <a:gd name="connsiteX298" fmla="*/ 71357 w 292270"/>
                <a:gd name="connsiteY298" fmla="*/ 294481 h 336550"/>
                <a:gd name="connsiteX299" fmla="*/ 31987 w 292270"/>
                <a:gd name="connsiteY299" fmla="*/ 278706 h 336550"/>
                <a:gd name="connsiteX300" fmla="*/ 25426 w 292270"/>
                <a:gd name="connsiteY300" fmla="*/ 236637 h 336550"/>
                <a:gd name="connsiteX301" fmla="*/ 21489 w 292270"/>
                <a:gd name="connsiteY301" fmla="*/ 209029 h 336550"/>
                <a:gd name="connsiteX302" fmla="*/ 16239 w 292270"/>
                <a:gd name="connsiteY302" fmla="*/ 205085 h 336550"/>
                <a:gd name="connsiteX303" fmla="*/ 491 w 292270"/>
                <a:gd name="connsiteY303" fmla="*/ 191939 h 336550"/>
                <a:gd name="connsiteX304" fmla="*/ 4428 w 292270"/>
                <a:gd name="connsiteY304" fmla="*/ 177478 h 336550"/>
                <a:gd name="connsiteX305" fmla="*/ 24113 w 292270"/>
                <a:gd name="connsiteY305" fmla="*/ 126206 h 336550"/>
                <a:gd name="connsiteX306" fmla="*/ 29363 w 292270"/>
                <a:gd name="connsiteY306" fmla="*/ 97284 h 336550"/>
                <a:gd name="connsiteX307" fmla="*/ 81856 w 292270"/>
                <a:gd name="connsiteY307" fmla="*/ 26293 h 336550"/>
                <a:gd name="connsiteX308" fmla="*/ 164533 w 292270"/>
                <a:gd name="connsiteY30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292270" h="336550">
                  <a:moveTo>
                    <a:pt x="184010" y="131763"/>
                  </a:moveTo>
                  <a:cubicBezTo>
                    <a:pt x="179928" y="131763"/>
                    <a:pt x="178567" y="135573"/>
                    <a:pt x="178567" y="141923"/>
                  </a:cubicBezTo>
                  <a:cubicBezTo>
                    <a:pt x="178567" y="147003"/>
                    <a:pt x="179928" y="150813"/>
                    <a:pt x="184010" y="150813"/>
                  </a:cubicBezTo>
                  <a:cubicBezTo>
                    <a:pt x="188092" y="150813"/>
                    <a:pt x="188092" y="144463"/>
                    <a:pt x="188092" y="141923"/>
                  </a:cubicBezTo>
                  <a:cubicBezTo>
                    <a:pt x="188092" y="138113"/>
                    <a:pt x="188092" y="131763"/>
                    <a:pt x="184010" y="131763"/>
                  </a:cubicBezTo>
                  <a:close/>
                  <a:moveTo>
                    <a:pt x="141147" y="131763"/>
                  </a:moveTo>
                  <a:cubicBezTo>
                    <a:pt x="138425" y="131763"/>
                    <a:pt x="135704" y="135573"/>
                    <a:pt x="135704" y="141923"/>
                  </a:cubicBezTo>
                  <a:cubicBezTo>
                    <a:pt x="135704" y="147003"/>
                    <a:pt x="138425" y="150813"/>
                    <a:pt x="141147" y="150813"/>
                  </a:cubicBezTo>
                  <a:cubicBezTo>
                    <a:pt x="145229" y="150813"/>
                    <a:pt x="145229" y="144463"/>
                    <a:pt x="145229" y="141923"/>
                  </a:cubicBezTo>
                  <a:cubicBezTo>
                    <a:pt x="145229" y="138113"/>
                    <a:pt x="145229" y="131763"/>
                    <a:pt x="141147" y="131763"/>
                  </a:cubicBezTo>
                  <a:close/>
                  <a:moveTo>
                    <a:pt x="96811" y="131763"/>
                  </a:moveTo>
                  <a:cubicBezTo>
                    <a:pt x="95488" y="131763"/>
                    <a:pt x="94165" y="132822"/>
                    <a:pt x="92842" y="134938"/>
                  </a:cubicBezTo>
                  <a:cubicBezTo>
                    <a:pt x="95488" y="134938"/>
                    <a:pt x="98134" y="134938"/>
                    <a:pt x="100780" y="134938"/>
                  </a:cubicBezTo>
                  <a:cubicBezTo>
                    <a:pt x="100780" y="132822"/>
                    <a:pt x="99457" y="131763"/>
                    <a:pt x="96811" y="131763"/>
                  </a:cubicBezTo>
                  <a:close/>
                  <a:moveTo>
                    <a:pt x="225310" y="127000"/>
                  </a:moveTo>
                  <a:cubicBezTo>
                    <a:pt x="226721" y="127000"/>
                    <a:pt x="226721" y="127000"/>
                    <a:pt x="226721" y="127000"/>
                  </a:cubicBezTo>
                  <a:cubicBezTo>
                    <a:pt x="226721" y="127000"/>
                    <a:pt x="226721" y="127000"/>
                    <a:pt x="229543" y="127000"/>
                  </a:cubicBezTo>
                  <a:cubicBezTo>
                    <a:pt x="230954" y="127000"/>
                    <a:pt x="230954" y="127000"/>
                    <a:pt x="230954" y="127000"/>
                  </a:cubicBezTo>
                  <a:cubicBezTo>
                    <a:pt x="230954" y="127000"/>
                    <a:pt x="230954" y="127000"/>
                    <a:pt x="230954" y="155792"/>
                  </a:cubicBezTo>
                  <a:cubicBezTo>
                    <a:pt x="230954" y="155792"/>
                    <a:pt x="230954" y="157163"/>
                    <a:pt x="229543" y="157163"/>
                  </a:cubicBezTo>
                  <a:cubicBezTo>
                    <a:pt x="229543" y="157163"/>
                    <a:pt x="229543" y="157163"/>
                    <a:pt x="225310" y="157163"/>
                  </a:cubicBezTo>
                  <a:cubicBezTo>
                    <a:pt x="225310" y="157163"/>
                    <a:pt x="225310" y="155792"/>
                    <a:pt x="225310" y="155792"/>
                  </a:cubicBezTo>
                  <a:cubicBezTo>
                    <a:pt x="225310" y="155792"/>
                    <a:pt x="225310" y="155792"/>
                    <a:pt x="225310" y="132484"/>
                  </a:cubicBezTo>
                  <a:cubicBezTo>
                    <a:pt x="225310" y="132484"/>
                    <a:pt x="225310" y="132484"/>
                    <a:pt x="221076" y="133855"/>
                  </a:cubicBezTo>
                  <a:cubicBezTo>
                    <a:pt x="221076" y="135227"/>
                    <a:pt x="221076" y="135227"/>
                    <a:pt x="221076" y="135227"/>
                  </a:cubicBezTo>
                  <a:cubicBezTo>
                    <a:pt x="219665" y="133855"/>
                    <a:pt x="219665" y="133855"/>
                    <a:pt x="219665" y="133855"/>
                  </a:cubicBezTo>
                  <a:cubicBezTo>
                    <a:pt x="219665" y="133855"/>
                    <a:pt x="219665" y="133855"/>
                    <a:pt x="219665" y="131113"/>
                  </a:cubicBezTo>
                  <a:cubicBezTo>
                    <a:pt x="218254" y="131113"/>
                    <a:pt x="219665" y="129742"/>
                    <a:pt x="219665" y="129742"/>
                  </a:cubicBezTo>
                  <a:cubicBezTo>
                    <a:pt x="219665" y="129742"/>
                    <a:pt x="219665" y="129742"/>
                    <a:pt x="225310" y="127000"/>
                  </a:cubicBezTo>
                  <a:close/>
                  <a:moveTo>
                    <a:pt x="203791" y="127000"/>
                  </a:moveTo>
                  <a:cubicBezTo>
                    <a:pt x="203791" y="127000"/>
                    <a:pt x="203791" y="127000"/>
                    <a:pt x="207495" y="127000"/>
                  </a:cubicBezTo>
                  <a:cubicBezTo>
                    <a:pt x="207495" y="127000"/>
                    <a:pt x="208730" y="127000"/>
                    <a:pt x="208730" y="127000"/>
                  </a:cubicBezTo>
                  <a:cubicBezTo>
                    <a:pt x="208730" y="127000"/>
                    <a:pt x="208730" y="127000"/>
                    <a:pt x="208730" y="155792"/>
                  </a:cubicBezTo>
                  <a:cubicBezTo>
                    <a:pt x="208730" y="155792"/>
                    <a:pt x="207495" y="157163"/>
                    <a:pt x="207495" y="157163"/>
                  </a:cubicBezTo>
                  <a:cubicBezTo>
                    <a:pt x="207495" y="157163"/>
                    <a:pt x="207495" y="157163"/>
                    <a:pt x="203791" y="157163"/>
                  </a:cubicBezTo>
                  <a:cubicBezTo>
                    <a:pt x="203791" y="157163"/>
                    <a:pt x="202556" y="155792"/>
                    <a:pt x="202556" y="155792"/>
                  </a:cubicBezTo>
                  <a:cubicBezTo>
                    <a:pt x="202556" y="155792"/>
                    <a:pt x="202556" y="155792"/>
                    <a:pt x="202556" y="132484"/>
                  </a:cubicBezTo>
                  <a:cubicBezTo>
                    <a:pt x="202556" y="132484"/>
                    <a:pt x="202556" y="132484"/>
                    <a:pt x="200086" y="133855"/>
                  </a:cubicBezTo>
                  <a:cubicBezTo>
                    <a:pt x="200086" y="135227"/>
                    <a:pt x="198852" y="135227"/>
                    <a:pt x="198852" y="135227"/>
                  </a:cubicBezTo>
                  <a:cubicBezTo>
                    <a:pt x="198852" y="133855"/>
                    <a:pt x="198852" y="133855"/>
                    <a:pt x="198852" y="133855"/>
                  </a:cubicBezTo>
                  <a:cubicBezTo>
                    <a:pt x="198852" y="133855"/>
                    <a:pt x="198852" y="133855"/>
                    <a:pt x="197617" y="131113"/>
                  </a:cubicBezTo>
                  <a:cubicBezTo>
                    <a:pt x="197617" y="131113"/>
                    <a:pt x="197617" y="129742"/>
                    <a:pt x="198852" y="129742"/>
                  </a:cubicBezTo>
                  <a:cubicBezTo>
                    <a:pt x="198852" y="129742"/>
                    <a:pt x="198852" y="129742"/>
                    <a:pt x="203791" y="127000"/>
                  </a:cubicBezTo>
                  <a:close/>
                  <a:moveTo>
                    <a:pt x="183964" y="127000"/>
                  </a:moveTo>
                  <a:cubicBezTo>
                    <a:pt x="189044" y="127000"/>
                    <a:pt x="192854" y="132246"/>
                    <a:pt x="192854" y="141426"/>
                  </a:cubicBezTo>
                  <a:cubicBezTo>
                    <a:pt x="192854" y="151918"/>
                    <a:pt x="189044" y="157163"/>
                    <a:pt x="182694" y="157163"/>
                  </a:cubicBezTo>
                  <a:cubicBezTo>
                    <a:pt x="177614" y="157163"/>
                    <a:pt x="173804" y="151918"/>
                    <a:pt x="173804" y="142737"/>
                  </a:cubicBezTo>
                  <a:cubicBezTo>
                    <a:pt x="173804" y="133557"/>
                    <a:pt x="177614" y="127000"/>
                    <a:pt x="183964" y="127000"/>
                  </a:cubicBezTo>
                  <a:close/>
                  <a:moveTo>
                    <a:pt x="161699" y="127000"/>
                  </a:moveTo>
                  <a:cubicBezTo>
                    <a:pt x="161699" y="127000"/>
                    <a:pt x="161699" y="127000"/>
                    <a:pt x="164478" y="127000"/>
                  </a:cubicBezTo>
                  <a:cubicBezTo>
                    <a:pt x="165867" y="127000"/>
                    <a:pt x="165867" y="127000"/>
                    <a:pt x="165867" y="127000"/>
                  </a:cubicBezTo>
                  <a:cubicBezTo>
                    <a:pt x="165867" y="127000"/>
                    <a:pt x="165867" y="127000"/>
                    <a:pt x="165867" y="155792"/>
                  </a:cubicBezTo>
                  <a:cubicBezTo>
                    <a:pt x="165867" y="155792"/>
                    <a:pt x="165867" y="157163"/>
                    <a:pt x="164478" y="157163"/>
                  </a:cubicBezTo>
                  <a:cubicBezTo>
                    <a:pt x="164478" y="157163"/>
                    <a:pt x="164478" y="157163"/>
                    <a:pt x="161699" y="157163"/>
                  </a:cubicBezTo>
                  <a:cubicBezTo>
                    <a:pt x="160310" y="157163"/>
                    <a:pt x="160310" y="155792"/>
                    <a:pt x="160310" y="155792"/>
                  </a:cubicBezTo>
                  <a:cubicBezTo>
                    <a:pt x="160310" y="155792"/>
                    <a:pt x="160310" y="155792"/>
                    <a:pt x="160310" y="132484"/>
                  </a:cubicBezTo>
                  <a:cubicBezTo>
                    <a:pt x="160310" y="132484"/>
                    <a:pt x="160310" y="132484"/>
                    <a:pt x="156143" y="133855"/>
                  </a:cubicBezTo>
                  <a:cubicBezTo>
                    <a:pt x="156143" y="135227"/>
                    <a:pt x="156143" y="135227"/>
                    <a:pt x="156143" y="135227"/>
                  </a:cubicBezTo>
                  <a:cubicBezTo>
                    <a:pt x="154754" y="133855"/>
                    <a:pt x="154754" y="133855"/>
                    <a:pt x="154754" y="133855"/>
                  </a:cubicBezTo>
                  <a:cubicBezTo>
                    <a:pt x="154754" y="133855"/>
                    <a:pt x="154754" y="133855"/>
                    <a:pt x="154754" y="131113"/>
                  </a:cubicBezTo>
                  <a:cubicBezTo>
                    <a:pt x="154754" y="131113"/>
                    <a:pt x="154754" y="129742"/>
                    <a:pt x="154754" y="129742"/>
                  </a:cubicBezTo>
                  <a:cubicBezTo>
                    <a:pt x="154754" y="129742"/>
                    <a:pt x="154754" y="129742"/>
                    <a:pt x="161699" y="127000"/>
                  </a:cubicBezTo>
                  <a:close/>
                  <a:moveTo>
                    <a:pt x="141261" y="127000"/>
                  </a:moveTo>
                  <a:cubicBezTo>
                    <a:pt x="147710" y="127000"/>
                    <a:pt x="151580" y="132246"/>
                    <a:pt x="151580" y="141426"/>
                  </a:cubicBezTo>
                  <a:cubicBezTo>
                    <a:pt x="151580" y="151918"/>
                    <a:pt x="147710" y="157163"/>
                    <a:pt x="141261" y="157163"/>
                  </a:cubicBezTo>
                  <a:cubicBezTo>
                    <a:pt x="134811" y="157163"/>
                    <a:pt x="130942" y="151918"/>
                    <a:pt x="130942" y="142737"/>
                  </a:cubicBezTo>
                  <a:cubicBezTo>
                    <a:pt x="130942" y="133557"/>
                    <a:pt x="134811" y="127000"/>
                    <a:pt x="141261" y="127000"/>
                  </a:cubicBezTo>
                  <a:close/>
                  <a:moveTo>
                    <a:pt x="247736" y="80963"/>
                  </a:moveTo>
                  <a:cubicBezTo>
                    <a:pt x="245015" y="80963"/>
                    <a:pt x="243654" y="85091"/>
                    <a:pt x="243654" y="91970"/>
                  </a:cubicBezTo>
                  <a:cubicBezTo>
                    <a:pt x="243654" y="97474"/>
                    <a:pt x="245015" y="101601"/>
                    <a:pt x="247736" y="101601"/>
                  </a:cubicBezTo>
                  <a:cubicBezTo>
                    <a:pt x="251818" y="101601"/>
                    <a:pt x="253179" y="94722"/>
                    <a:pt x="253179" y="90594"/>
                  </a:cubicBezTo>
                  <a:cubicBezTo>
                    <a:pt x="253179" y="87843"/>
                    <a:pt x="251818" y="80963"/>
                    <a:pt x="247736" y="80963"/>
                  </a:cubicBezTo>
                  <a:close/>
                  <a:moveTo>
                    <a:pt x="205328" y="80963"/>
                  </a:moveTo>
                  <a:cubicBezTo>
                    <a:pt x="203060" y="80963"/>
                    <a:pt x="200792" y="85091"/>
                    <a:pt x="200792" y="91970"/>
                  </a:cubicBezTo>
                  <a:cubicBezTo>
                    <a:pt x="200792" y="97474"/>
                    <a:pt x="203060" y="101601"/>
                    <a:pt x="205328" y="101601"/>
                  </a:cubicBezTo>
                  <a:cubicBezTo>
                    <a:pt x="208730" y="101601"/>
                    <a:pt x="208730" y="94722"/>
                    <a:pt x="208730" y="90594"/>
                  </a:cubicBezTo>
                  <a:cubicBezTo>
                    <a:pt x="208730" y="87843"/>
                    <a:pt x="208730" y="80963"/>
                    <a:pt x="205328" y="80963"/>
                  </a:cubicBezTo>
                  <a:close/>
                  <a:moveTo>
                    <a:pt x="184010" y="80963"/>
                  </a:moveTo>
                  <a:cubicBezTo>
                    <a:pt x="179928" y="80963"/>
                    <a:pt x="178567" y="85091"/>
                    <a:pt x="178567" y="91970"/>
                  </a:cubicBezTo>
                  <a:cubicBezTo>
                    <a:pt x="178567" y="97474"/>
                    <a:pt x="179928" y="101601"/>
                    <a:pt x="184010" y="101601"/>
                  </a:cubicBezTo>
                  <a:cubicBezTo>
                    <a:pt x="188092" y="101601"/>
                    <a:pt x="188092" y="94722"/>
                    <a:pt x="188092" y="90594"/>
                  </a:cubicBezTo>
                  <a:cubicBezTo>
                    <a:pt x="188092" y="87843"/>
                    <a:pt x="188092" y="80963"/>
                    <a:pt x="184010" y="80963"/>
                  </a:cubicBezTo>
                  <a:close/>
                  <a:moveTo>
                    <a:pt x="162011" y="80963"/>
                  </a:moveTo>
                  <a:cubicBezTo>
                    <a:pt x="159290" y="80963"/>
                    <a:pt x="157929" y="85091"/>
                    <a:pt x="157929" y="91970"/>
                  </a:cubicBezTo>
                  <a:cubicBezTo>
                    <a:pt x="157929" y="97474"/>
                    <a:pt x="159290" y="101601"/>
                    <a:pt x="162011" y="101601"/>
                  </a:cubicBezTo>
                  <a:cubicBezTo>
                    <a:pt x="166093" y="101601"/>
                    <a:pt x="167454" y="94722"/>
                    <a:pt x="167454" y="90594"/>
                  </a:cubicBezTo>
                  <a:cubicBezTo>
                    <a:pt x="167454" y="87843"/>
                    <a:pt x="166093" y="80963"/>
                    <a:pt x="162011" y="80963"/>
                  </a:cubicBezTo>
                  <a:close/>
                  <a:moveTo>
                    <a:pt x="76173" y="80963"/>
                  </a:moveTo>
                  <a:cubicBezTo>
                    <a:pt x="73527" y="80963"/>
                    <a:pt x="72204" y="85091"/>
                    <a:pt x="72204" y="91970"/>
                  </a:cubicBezTo>
                  <a:cubicBezTo>
                    <a:pt x="72204" y="97474"/>
                    <a:pt x="73527" y="101601"/>
                    <a:pt x="76173" y="101601"/>
                  </a:cubicBezTo>
                  <a:cubicBezTo>
                    <a:pt x="80142" y="101601"/>
                    <a:pt x="80142" y="94722"/>
                    <a:pt x="80142" y="90594"/>
                  </a:cubicBezTo>
                  <a:cubicBezTo>
                    <a:pt x="80142" y="87843"/>
                    <a:pt x="80142" y="80963"/>
                    <a:pt x="76173" y="80963"/>
                  </a:cubicBezTo>
                  <a:close/>
                  <a:moveTo>
                    <a:pt x="225310" y="76200"/>
                  </a:moveTo>
                  <a:cubicBezTo>
                    <a:pt x="226721" y="76200"/>
                    <a:pt x="226721" y="76200"/>
                    <a:pt x="226721" y="76200"/>
                  </a:cubicBezTo>
                  <a:cubicBezTo>
                    <a:pt x="226721" y="76200"/>
                    <a:pt x="226721" y="76200"/>
                    <a:pt x="229543" y="76200"/>
                  </a:cubicBezTo>
                  <a:cubicBezTo>
                    <a:pt x="230954" y="76200"/>
                    <a:pt x="230954" y="77511"/>
                    <a:pt x="230954" y="77511"/>
                  </a:cubicBezTo>
                  <a:cubicBezTo>
                    <a:pt x="230954" y="77511"/>
                    <a:pt x="230954" y="77511"/>
                    <a:pt x="230954" y="105052"/>
                  </a:cubicBezTo>
                  <a:cubicBezTo>
                    <a:pt x="230954" y="105052"/>
                    <a:pt x="230954" y="106363"/>
                    <a:pt x="229543" y="106363"/>
                  </a:cubicBezTo>
                  <a:cubicBezTo>
                    <a:pt x="229543" y="106363"/>
                    <a:pt x="229543" y="106363"/>
                    <a:pt x="225310" y="106363"/>
                  </a:cubicBezTo>
                  <a:cubicBezTo>
                    <a:pt x="225310" y="106363"/>
                    <a:pt x="225310" y="105052"/>
                    <a:pt x="225310" y="105052"/>
                  </a:cubicBezTo>
                  <a:cubicBezTo>
                    <a:pt x="225310" y="105052"/>
                    <a:pt x="225310" y="105052"/>
                    <a:pt x="225310" y="82757"/>
                  </a:cubicBezTo>
                  <a:cubicBezTo>
                    <a:pt x="225310" y="82757"/>
                    <a:pt x="225310" y="82757"/>
                    <a:pt x="221076" y="84069"/>
                  </a:cubicBezTo>
                  <a:cubicBezTo>
                    <a:pt x="219665" y="84069"/>
                    <a:pt x="219665" y="84069"/>
                    <a:pt x="219665" y="84069"/>
                  </a:cubicBezTo>
                  <a:cubicBezTo>
                    <a:pt x="219665" y="84069"/>
                    <a:pt x="219665" y="84069"/>
                    <a:pt x="219665" y="81446"/>
                  </a:cubicBezTo>
                  <a:cubicBezTo>
                    <a:pt x="218254" y="80134"/>
                    <a:pt x="219665" y="80134"/>
                    <a:pt x="219665" y="80134"/>
                  </a:cubicBezTo>
                  <a:cubicBezTo>
                    <a:pt x="219665" y="80134"/>
                    <a:pt x="219665" y="80134"/>
                    <a:pt x="225310" y="76200"/>
                  </a:cubicBezTo>
                  <a:close/>
                  <a:moveTo>
                    <a:pt x="205555" y="76200"/>
                  </a:moveTo>
                  <a:cubicBezTo>
                    <a:pt x="212500" y="76200"/>
                    <a:pt x="216667" y="81446"/>
                    <a:pt x="216667" y="90626"/>
                  </a:cubicBezTo>
                  <a:cubicBezTo>
                    <a:pt x="216667" y="101118"/>
                    <a:pt x="212500" y="106363"/>
                    <a:pt x="205555" y="106363"/>
                  </a:cubicBezTo>
                  <a:cubicBezTo>
                    <a:pt x="198609" y="106363"/>
                    <a:pt x="194442" y="101118"/>
                    <a:pt x="194442" y="91937"/>
                  </a:cubicBezTo>
                  <a:cubicBezTo>
                    <a:pt x="194442" y="81446"/>
                    <a:pt x="198609" y="76200"/>
                    <a:pt x="205555" y="76200"/>
                  </a:cubicBezTo>
                  <a:close/>
                  <a:moveTo>
                    <a:pt x="183964" y="76200"/>
                  </a:moveTo>
                  <a:cubicBezTo>
                    <a:pt x="189044" y="76200"/>
                    <a:pt x="192854" y="81446"/>
                    <a:pt x="192854" y="90626"/>
                  </a:cubicBezTo>
                  <a:cubicBezTo>
                    <a:pt x="192854" y="101118"/>
                    <a:pt x="189044" y="106363"/>
                    <a:pt x="182694" y="106363"/>
                  </a:cubicBezTo>
                  <a:cubicBezTo>
                    <a:pt x="177614" y="106363"/>
                    <a:pt x="173804" y="101118"/>
                    <a:pt x="173804" y="91937"/>
                  </a:cubicBezTo>
                  <a:cubicBezTo>
                    <a:pt x="173804" y="81446"/>
                    <a:pt x="177614" y="76200"/>
                    <a:pt x="183964" y="76200"/>
                  </a:cubicBezTo>
                  <a:close/>
                  <a:moveTo>
                    <a:pt x="161898" y="76200"/>
                  </a:moveTo>
                  <a:cubicBezTo>
                    <a:pt x="168347" y="76200"/>
                    <a:pt x="172217" y="81446"/>
                    <a:pt x="172217" y="90626"/>
                  </a:cubicBezTo>
                  <a:cubicBezTo>
                    <a:pt x="172217" y="101118"/>
                    <a:pt x="168347" y="106363"/>
                    <a:pt x="161898" y="106363"/>
                  </a:cubicBezTo>
                  <a:cubicBezTo>
                    <a:pt x="155448" y="106363"/>
                    <a:pt x="152869" y="101118"/>
                    <a:pt x="151579" y="91937"/>
                  </a:cubicBezTo>
                  <a:cubicBezTo>
                    <a:pt x="151579" y="81446"/>
                    <a:pt x="156738" y="76200"/>
                    <a:pt x="161898" y="76200"/>
                  </a:cubicBezTo>
                  <a:close/>
                  <a:moveTo>
                    <a:pt x="139584" y="76200"/>
                  </a:moveTo>
                  <a:cubicBezTo>
                    <a:pt x="139584" y="76200"/>
                    <a:pt x="139584" y="76200"/>
                    <a:pt x="140996" y="76200"/>
                  </a:cubicBezTo>
                  <a:cubicBezTo>
                    <a:pt x="140996" y="76200"/>
                    <a:pt x="140996" y="76200"/>
                    <a:pt x="143818" y="76200"/>
                  </a:cubicBezTo>
                  <a:cubicBezTo>
                    <a:pt x="143818" y="76200"/>
                    <a:pt x="145229" y="77511"/>
                    <a:pt x="145229" y="77511"/>
                  </a:cubicBezTo>
                  <a:cubicBezTo>
                    <a:pt x="145229" y="77511"/>
                    <a:pt x="145229" y="77511"/>
                    <a:pt x="145229" y="105052"/>
                  </a:cubicBezTo>
                  <a:cubicBezTo>
                    <a:pt x="145229" y="105052"/>
                    <a:pt x="143818" y="106363"/>
                    <a:pt x="143818" y="106363"/>
                  </a:cubicBezTo>
                  <a:cubicBezTo>
                    <a:pt x="143818" y="106363"/>
                    <a:pt x="143818" y="106363"/>
                    <a:pt x="139584" y="106363"/>
                  </a:cubicBezTo>
                  <a:cubicBezTo>
                    <a:pt x="139584" y="106363"/>
                    <a:pt x="139584" y="105052"/>
                    <a:pt x="139584" y="105052"/>
                  </a:cubicBezTo>
                  <a:cubicBezTo>
                    <a:pt x="139584" y="105052"/>
                    <a:pt x="139584" y="105052"/>
                    <a:pt x="139584" y="82757"/>
                  </a:cubicBezTo>
                  <a:cubicBezTo>
                    <a:pt x="139584" y="82757"/>
                    <a:pt x="139584" y="82757"/>
                    <a:pt x="135351" y="84069"/>
                  </a:cubicBezTo>
                  <a:cubicBezTo>
                    <a:pt x="135351" y="84069"/>
                    <a:pt x="135351" y="84069"/>
                    <a:pt x="133940" y="84069"/>
                  </a:cubicBezTo>
                  <a:lnTo>
                    <a:pt x="132529" y="81446"/>
                  </a:lnTo>
                  <a:cubicBezTo>
                    <a:pt x="132529" y="80134"/>
                    <a:pt x="132529" y="80134"/>
                    <a:pt x="133940" y="80134"/>
                  </a:cubicBezTo>
                  <a:cubicBezTo>
                    <a:pt x="133940" y="80134"/>
                    <a:pt x="133940" y="80134"/>
                    <a:pt x="139584" y="76200"/>
                  </a:cubicBezTo>
                  <a:close/>
                  <a:moveTo>
                    <a:pt x="118837" y="76200"/>
                  </a:moveTo>
                  <a:cubicBezTo>
                    <a:pt x="118837" y="76200"/>
                    <a:pt x="118837" y="76200"/>
                    <a:pt x="123005" y="76200"/>
                  </a:cubicBezTo>
                  <a:cubicBezTo>
                    <a:pt x="123005" y="76200"/>
                    <a:pt x="123005" y="77511"/>
                    <a:pt x="123005" y="77511"/>
                  </a:cubicBezTo>
                  <a:cubicBezTo>
                    <a:pt x="123005" y="77511"/>
                    <a:pt x="123005" y="77511"/>
                    <a:pt x="123005" y="105052"/>
                  </a:cubicBezTo>
                  <a:cubicBezTo>
                    <a:pt x="123005" y="105052"/>
                    <a:pt x="123005" y="106363"/>
                    <a:pt x="123005" y="106363"/>
                  </a:cubicBezTo>
                  <a:cubicBezTo>
                    <a:pt x="123005" y="106363"/>
                    <a:pt x="123005" y="106363"/>
                    <a:pt x="118837" y="106363"/>
                  </a:cubicBezTo>
                  <a:cubicBezTo>
                    <a:pt x="118837" y="106363"/>
                    <a:pt x="117448" y="105052"/>
                    <a:pt x="117448" y="105052"/>
                  </a:cubicBezTo>
                  <a:cubicBezTo>
                    <a:pt x="117448" y="105052"/>
                    <a:pt x="117448" y="105052"/>
                    <a:pt x="117448" y="82757"/>
                  </a:cubicBezTo>
                  <a:cubicBezTo>
                    <a:pt x="117448" y="82757"/>
                    <a:pt x="117448" y="82757"/>
                    <a:pt x="114670" y="84069"/>
                  </a:cubicBezTo>
                  <a:cubicBezTo>
                    <a:pt x="113281" y="84069"/>
                    <a:pt x="113281" y="84069"/>
                    <a:pt x="113281" y="84069"/>
                  </a:cubicBezTo>
                  <a:cubicBezTo>
                    <a:pt x="113281" y="84069"/>
                    <a:pt x="113281" y="84069"/>
                    <a:pt x="111892" y="81446"/>
                  </a:cubicBezTo>
                  <a:cubicBezTo>
                    <a:pt x="111892" y="80134"/>
                    <a:pt x="111892" y="80134"/>
                    <a:pt x="111892" y="80134"/>
                  </a:cubicBezTo>
                  <a:cubicBezTo>
                    <a:pt x="111892" y="80134"/>
                    <a:pt x="111892" y="80134"/>
                    <a:pt x="118837" y="76200"/>
                  </a:cubicBezTo>
                  <a:close/>
                  <a:moveTo>
                    <a:pt x="97207" y="76200"/>
                  </a:moveTo>
                  <a:cubicBezTo>
                    <a:pt x="97207" y="76200"/>
                    <a:pt x="97207" y="76200"/>
                    <a:pt x="99588" y="76200"/>
                  </a:cubicBezTo>
                  <a:cubicBezTo>
                    <a:pt x="100779" y="76200"/>
                    <a:pt x="100779" y="77511"/>
                    <a:pt x="100779" y="77511"/>
                  </a:cubicBezTo>
                  <a:cubicBezTo>
                    <a:pt x="100779" y="77511"/>
                    <a:pt x="100779" y="77511"/>
                    <a:pt x="100779" y="105052"/>
                  </a:cubicBezTo>
                  <a:cubicBezTo>
                    <a:pt x="100779" y="105052"/>
                    <a:pt x="100779" y="106363"/>
                    <a:pt x="99588" y="106363"/>
                  </a:cubicBezTo>
                  <a:cubicBezTo>
                    <a:pt x="99588" y="106363"/>
                    <a:pt x="99588" y="106363"/>
                    <a:pt x="97207" y="106363"/>
                  </a:cubicBezTo>
                  <a:cubicBezTo>
                    <a:pt x="96016" y="106363"/>
                    <a:pt x="96016" y="105052"/>
                    <a:pt x="96016" y="105052"/>
                  </a:cubicBezTo>
                  <a:cubicBezTo>
                    <a:pt x="96016" y="105052"/>
                    <a:pt x="96016" y="105052"/>
                    <a:pt x="96016" y="82757"/>
                  </a:cubicBezTo>
                  <a:cubicBezTo>
                    <a:pt x="96016" y="82757"/>
                    <a:pt x="96016" y="82757"/>
                    <a:pt x="92444" y="84069"/>
                  </a:cubicBezTo>
                  <a:cubicBezTo>
                    <a:pt x="91254" y="84069"/>
                    <a:pt x="91254" y="84069"/>
                    <a:pt x="91254" y="84069"/>
                  </a:cubicBezTo>
                  <a:cubicBezTo>
                    <a:pt x="91254" y="84069"/>
                    <a:pt x="91254" y="84069"/>
                    <a:pt x="91254" y="81446"/>
                  </a:cubicBezTo>
                  <a:cubicBezTo>
                    <a:pt x="91254" y="80134"/>
                    <a:pt x="91254" y="80134"/>
                    <a:pt x="91254" y="80134"/>
                  </a:cubicBezTo>
                  <a:cubicBezTo>
                    <a:pt x="91254" y="80134"/>
                    <a:pt x="91254" y="80134"/>
                    <a:pt x="97207" y="76200"/>
                  </a:cubicBezTo>
                  <a:close/>
                  <a:moveTo>
                    <a:pt x="201926" y="36513"/>
                  </a:moveTo>
                  <a:cubicBezTo>
                    <a:pt x="200792" y="37812"/>
                    <a:pt x="200792" y="39111"/>
                    <a:pt x="200792" y="40409"/>
                  </a:cubicBezTo>
                  <a:cubicBezTo>
                    <a:pt x="200792" y="46904"/>
                    <a:pt x="203060" y="50801"/>
                    <a:pt x="205328" y="50801"/>
                  </a:cubicBezTo>
                  <a:cubicBezTo>
                    <a:pt x="208730" y="50801"/>
                    <a:pt x="208730" y="44306"/>
                    <a:pt x="208730" y="40409"/>
                  </a:cubicBezTo>
                  <a:cubicBezTo>
                    <a:pt x="208730" y="40409"/>
                    <a:pt x="208730" y="40409"/>
                    <a:pt x="208730" y="39111"/>
                  </a:cubicBezTo>
                  <a:cubicBezTo>
                    <a:pt x="206462" y="37812"/>
                    <a:pt x="204194" y="36513"/>
                    <a:pt x="201926" y="36513"/>
                  </a:cubicBezTo>
                  <a:close/>
                  <a:moveTo>
                    <a:pt x="123005" y="34925"/>
                  </a:moveTo>
                  <a:cubicBezTo>
                    <a:pt x="120737" y="34925"/>
                    <a:pt x="118469" y="36248"/>
                    <a:pt x="116201" y="37571"/>
                  </a:cubicBezTo>
                  <a:cubicBezTo>
                    <a:pt x="116201" y="38894"/>
                    <a:pt x="115067" y="38894"/>
                    <a:pt x="115067" y="38894"/>
                  </a:cubicBezTo>
                  <a:cubicBezTo>
                    <a:pt x="115067" y="38894"/>
                    <a:pt x="115067" y="40216"/>
                    <a:pt x="115067" y="40216"/>
                  </a:cubicBezTo>
                  <a:cubicBezTo>
                    <a:pt x="115067" y="46831"/>
                    <a:pt x="116201" y="50800"/>
                    <a:pt x="119603" y="50800"/>
                  </a:cubicBezTo>
                  <a:cubicBezTo>
                    <a:pt x="123005" y="50800"/>
                    <a:pt x="123005" y="44185"/>
                    <a:pt x="123005" y="40216"/>
                  </a:cubicBezTo>
                  <a:cubicBezTo>
                    <a:pt x="123005" y="38894"/>
                    <a:pt x="123005" y="36248"/>
                    <a:pt x="123005" y="34925"/>
                  </a:cubicBezTo>
                  <a:close/>
                  <a:moveTo>
                    <a:pt x="162011" y="31750"/>
                  </a:moveTo>
                  <a:cubicBezTo>
                    <a:pt x="159290" y="31750"/>
                    <a:pt x="157929" y="35560"/>
                    <a:pt x="157929" y="40640"/>
                  </a:cubicBezTo>
                  <a:cubicBezTo>
                    <a:pt x="157929" y="46990"/>
                    <a:pt x="159290" y="50800"/>
                    <a:pt x="162011" y="50800"/>
                  </a:cubicBezTo>
                  <a:cubicBezTo>
                    <a:pt x="166093" y="50800"/>
                    <a:pt x="167454" y="44450"/>
                    <a:pt x="167454" y="40640"/>
                  </a:cubicBezTo>
                  <a:cubicBezTo>
                    <a:pt x="167454" y="36830"/>
                    <a:pt x="166093" y="31750"/>
                    <a:pt x="162011" y="31750"/>
                  </a:cubicBezTo>
                  <a:close/>
                  <a:moveTo>
                    <a:pt x="144703" y="28575"/>
                  </a:moveTo>
                  <a:cubicBezTo>
                    <a:pt x="144703" y="28575"/>
                    <a:pt x="144703" y="28575"/>
                    <a:pt x="144703" y="55075"/>
                  </a:cubicBezTo>
                  <a:cubicBezTo>
                    <a:pt x="144703" y="55075"/>
                    <a:pt x="143389" y="55075"/>
                    <a:pt x="143389" y="55075"/>
                  </a:cubicBezTo>
                  <a:cubicBezTo>
                    <a:pt x="143389" y="55075"/>
                    <a:pt x="143389" y="55075"/>
                    <a:pt x="139447" y="55075"/>
                  </a:cubicBezTo>
                  <a:cubicBezTo>
                    <a:pt x="139447" y="55075"/>
                    <a:pt x="139447" y="55075"/>
                    <a:pt x="139447" y="32550"/>
                  </a:cubicBezTo>
                  <a:cubicBezTo>
                    <a:pt x="139447" y="32550"/>
                    <a:pt x="139447" y="32550"/>
                    <a:pt x="135504" y="33875"/>
                  </a:cubicBezTo>
                  <a:cubicBezTo>
                    <a:pt x="135504" y="33875"/>
                    <a:pt x="135504" y="33875"/>
                    <a:pt x="134190" y="33875"/>
                  </a:cubicBezTo>
                  <a:cubicBezTo>
                    <a:pt x="134190" y="33875"/>
                    <a:pt x="134190" y="33875"/>
                    <a:pt x="132876" y="31225"/>
                  </a:cubicBezTo>
                  <a:cubicBezTo>
                    <a:pt x="131562" y="31225"/>
                    <a:pt x="130248" y="32550"/>
                    <a:pt x="127619" y="32550"/>
                  </a:cubicBezTo>
                  <a:cubicBezTo>
                    <a:pt x="128934" y="35200"/>
                    <a:pt x="128934" y="37850"/>
                    <a:pt x="128934" y="40500"/>
                  </a:cubicBezTo>
                  <a:cubicBezTo>
                    <a:pt x="128934" y="51100"/>
                    <a:pt x="124991" y="56400"/>
                    <a:pt x="118420" y="56400"/>
                  </a:cubicBezTo>
                  <a:cubicBezTo>
                    <a:pt x="113164" y="56400"/>
                    <a:pt x="109221" y="51100"/>
                    <a:pt x="109221" y="41825"/>
                  </a:cubicBezTo>
                  <a:cubicBezTo>
                    <a:pt x="106593" y="43150"/>
                    <a:pt x="103964" y="44475"/>
                    <a:pt x="101336" y="47125"/>
                  </a:cubicBezTo>
                  <a:cubicBezTo>
                    <a:pt x="101336" y="47125"/>
                    <a:pt x="101336" y="47125"/>
                    <a:pt x="101336" y="55075"/>
                  </a:cubicBezTo>
                  <a:cubicBezTo>
                    <a:pt x="101336" y="55075"/>
                    <a:pt x="101336" y="55075"/>
                    <a:pt x="100022" y="55075"/>
                  </a:cubicBezTo>
                  <a:cubicBezTo>
                    <a:pt x="100022" y="55075"/>
                    <a:pt x="100022" y="55075"/>
                    <a:pt x="97394" y="55075"/>
                  </a:cubicBezTo>
                  <a:cubicBezTo>
                    <a:pt x="96080" y="55075"/>
                    <a:pt x="96080" y="55075"/>
                    <a:pt x="96080" y="55075"/>
                  </a:cubicBezTo>
                  <a:cubicBezTo>
                    <a:pt x="96080" y="55075"/>
                    <a:pt x="96080" y="55075"/>
                    <a:pt x="96080" y="49775"/>
                  </a:cubicBezTo>
                  <a:cubicBezTo>
                    <a:pt x="85566" y="57725"/>
                    <a:pt x="77681" y="65675"/>
                    <a:pt x="72425" y="77600"/>
                  </a:cubicBezTo>
                  <a:cubicBezTo>
                    <a:pt x="73739" y="76275"/>
                    <a:pt x="75053" y="76275"/>
                    <a:pt x="76367" y="76275"/>
                  </a:cubicBezTo>
                  <a:cubicBezTo>
                    <a:pt x="82938" y="76275"/>
                    <a:pt x="86880" y="81575"/>
                    <a:pt x="86880" y="90850"/>
                  </a:cubicBezTo>
                  <a:cubicBezTo>
                    <a:pt x="86880" y="101450"/>
                    <a:pt x="82938" y="106750"/>
                    <a:pt x="76367" y="106750"/>
                  </a:cubicBezTo>
                  <a:cubicBezTo>
                    <a:pt x="71111" y="106750"/>
                    <a:pt x="68482" y="102775"/>
                    <a:pt x="67168" y="97475"/>
                  </a:cubicBezTo>
                  <a:cubicBezTo>
                    <a:pt x="65854" y="106750"/>
                    <a:pt x="69796" y="120000"/>
                    <a:pt x="75053" y="127950"/>
                  </a:cubicBezTo>
                  <a:cubicBezTo>
                    <a:pt x="75053" y="127950"/>
                    <a:pt x="76367" y="127950"/>
                    <a:pt x="76367" y="127950"/>
                  </a:cubicBezTo>
                  <a:cubicBezTo>
                    <a:pt x="76367" y="127950"/>
                    <a:pt x="76367" y="127950"/>
                    <a:pt x="78995" y="127950"/>
                  </a:cubicBezTo>
                  <a:cubicBezTo>
                    <a:pt x="78995" y="127950"/>
                    <a:pt x="80310" y="127950"/>
                    <a:pt x="80310" y="127950"/>
                  </a:cubicBezTo>
                  <a:cubicBezTo>
                    <a:pt x="80310" y="127950"/>
                    <a:pt x="80310" y="127950"/>
                    <a:pt x="80310" y="133250"/>
                  </a:cubicBezTo>
                  <a:cubicBezTo>
                    <a:pt x="82938" y="134575"/>
                    <a:pt x="85566" y="135900"/>
                    <a:pt x="88195" y="135900"/>
                  </a:cubicBezTo>
                  <a:cubicBezTo>
                    <a:pt x="89509" y="130600"/>
                    <a:pt x="93451" y="126625"/>
                    <a:pt x="97394" y="126625"/>
                  </a:cubicBezTo>
                  <a:cubicBezTo>
                    <a:pt x="102650" y="126625"/>
                    <a:pt x="106593" y="130600"/>
                    <a:pt x="107907" y="135900"/>
                  </a:cubicBezTo>
                  <a:cubicBezTo>
                    <a:pt x="110535" y="137225"/>
                    <a:pt x="113164" y="138550"/>
                    <a:pt x="114478" y="145175"/>
                  </a:cubicBezTo>
                  <a:cubicBezTo>
                    <a:pt x="115792" y="147825"/>
                    <a:pt x="115792" y="150475"/>
                    <a:pt x="117106" y="151800"/>
                  </a:cubicBezTo>
                  <a:cubicBezTo>
                    <a:pt x="117106" y="151800"/>
                    <a:pt x="117106" y="151800"/>
                    <a:pt x="117106" y="133250"/>
                  </a:cubicBezTo>
                  <a:cubicBezTo>
                    <a:pt x="117106" y="133250"/>
                    <a:pt x="117106" y="133250"/>
                    <a:pt x="114478" y="134575"/>
                  </a:cubicBezTo>
                  <a:cubicBezTo>
                    <a:pt x="113164" y="135900"/>
                    <a:pt x="113164" y="135900"/>
                    <a:pt x="113164" y="135900"/>
                  </a:cubicBezTo>
                  <a:cubicBezTo>
                    <a:pt x="113164" y="134575"/>
                    <a:pt x="113164" y="134575"/>
                    <a:pt x="113164" y="134575"/>
                  </a:cubicBezTo>
                  <a:cubicBezTo>
                    <a:pt x="113164" y="134575"/>
                    <a:pt x="113164" y="134575"/>
                    <a:pt x="111849" y="131925"/>
                  </a:cubicBezTo>
                  <a:cubicBezTo>
                    <a:pt x="111849" y="131925"/>
                    <a:pt x="111849" y="130600"/>
                    <a:pt x="111849" y="130600"/>
                  </a:cubicBezTo>
                  <a:cubicBezTo>
                    <a:pt x="111849" y="130600"/>
                    <a:pt x="111849" y="130600"/>
                    <a:pt x="118420" y="127950"/>
                  </a:cubicBezTo>
                  <a:cubicBezTo>
                    <a:pt x="118420" y="127950"/>
                    <a:pt x="118420" y="127950"/>
                    <a:pt x="122363" y="127950"/>
                  </a:cubicBezTo>
                  <a:cubicBezTo>
                    <a:pt x="122363" y="127950"/>
                    <a:pt x="122363" y="127950"/>
                    <a:pt x="122363" y="155775"/>
                  </a:cubicBezTo>
                  <a:cubicBezTo>
                    <a:pt x="122363" y="155775"/>
                    <a:pt x="122363" y="157100"/>
                    <a:pt x="122363" y="157100"/>
                  </a:cubicBezTo>
                  <a:cubicBezTo>
                    <a:pt x="122363" y="157100"/>
                    <a:pt x="122363" y="157100"/>
                    <a:pt x="121049" y="157100"/>
                  </a:cubicBezTo>
                  <a:cubicBezTo>
                    <a:pt x="123677" y="159750"/>
                    <a:pt x="128934" y="161075"/>
                    <a:pt x="135504" y="162400"/>
                  </a:cubicBezTo>
                  <a:cubicBezTo>
                    <a:pt x="144703" y="165050"/>
                    <a:pt x="159159" y="151800"/>
                    <a:pt x="161787" y="159750"/>
                  </a:cubicBezTo>
                  <a:cubicBezTo>
                    <a:pt x="164416" y="175650"/>
                    <a:pt x="173615" y="186250"/>
                    <a:pt x="181500" y="191550"/>
                  </a:cubicBezTo>
                  <a:cubicBezTo>
                    <a:pt x="181500" y="191550"/>
                    <a:pt x="181500" y="191550"/>
                    <a:pt x="181500" y="183600"/>
                  </a:cubicBezTo>
                  <a:cubicBezTo>
                    <a:pt x="181500" y="183600"/>
                    <a:pt x="181500" y="183600"/>
                    <a:pt x="178872" y="186250"/>
                  </a:cubicBezTo>
                  <a:cubicBezTo>
                    <a:pt x="177557" y="186250"/>
                    <a:pt x="177557" y="186250"/>
                    <a:pt x="177557" y="186250"/>
                  </a:cubicBezTo>
                  <a:cubicBezTo>
                    <a:pt x="177557" y="186250"/>
                    <a:pt x="177557" y="184925"/>
                    <a:pt x="176243" y="184925"/>
                  </a:cubicBezTo>
                  <a:cubicBezTo>
                    <a:pt x="176243" y="184925"/>
                    <a:pt x="176243" y="184925"/>
                    <a:pt x="176243" y="182275"/>
                  </a:cubicBezTo>
                  <a:cubicBezTo>
                    <a:pt x="176243" y="182275"/>
                    <a:pt x="176243" y="180950"/>
                    <a:pt x="176243" y="180950"/>
                  </a:cubicBezTo>
                  <a:cubicBezTo>
                    <a:pt x="176243" y="180950"/>
                    <a:pt x="176243" y="180950"/>
                    <a:pt x="182814" y="178300"/>
                  </a:cubicBezTo>
                  <a:cubicBezTo>
                    <a:pt x="182814" y="178300"/>
                    <a:pt x="182814" y="178300"/>
                    <a:pt x="186756" y="178300"/>
                  </a:cubicBezTo>
                  <a:cubicBezTo>
                    <a:pt x="186756" y="178300"/>
                    <a:pt x="186756" y="178300"/>
                    <a:pt x="186756" y="194200"/>
                  </a:cubicBezTo>
                  <a:cubicBezTo>
                    <a:pt x="194641" y="196850"/>
                    <a:pt x="201213" y="194200"/>
                    <a:pt x="199898" y="186250"/>
                  </a:cubicBezTo>
                  <a:cubicBezTo>
                    <a:pt x="199898" y="186250"/>
                    <a:pt x="198584" y="186250"/>
                    <a:pt x="198584" y="186250"/>
                  </a:cubicBezTo>
                  <a:cubicBezTo>
                    <a:pt x="198584" y="186250"/>
                    <a:pt x="198584" y="184925"/>
                    <a:pt x="198584" y="184925"/>
                  </a:cubicBezTo>
                  <a:cubicBezTo>
                    <a:pt x="198584" y="184925"/>
                    <a:pt x="198584" y="184925"/>
                    <a:pt x="197270" y="182275"/>
                  </a:cubicBezTo>
                  <a:cubicBezTo>
                    <a:pt x="197270" y="182275"/>
                    <a:pt x="197270" y="180950"/>
                    <a:pt x="198584" y="180950"/>
                  </a:cubicBezTo>
                  <a:cubicBezTo>
                    <a:pt x="198584" y="180950"/>
                    <a:pt x="198584" y="180950"/>
                    <a:pt x="199898" y="180950"/>
                  </a:cubicBezTo>
                  <a:cubicBezTo>
                    <a:pt x="198584" y="167700"/>
                    <a:pt x="199898" y="166375"/>
                    <a:pt x="199898" y="166375"/>
                  </a:cubicBezTo>
                  <a:cubicBezTo>
                    <a:pt x="199898" y="166375"/>
                    <a:pt x="226182" y="169025"/>
                    <a:pt x="234066" y="161075"/>
                  </a:cubicBezTo>
                  <a:cubicBezTo>
                    <a:pt x="238009" y="157100"/>
                    <a:pt x="240637" y="151800"/>
                    <a:pt x="241951" y="146500"/>
                  </a:cubicBezTo>
                  <a:cubicBezTo>
                    <a:pt x="243266" y="145175"/>
                    <a:pt x="244580" y="143850"/>
                    <a:pt x="245894" y="143850"/>
                  </a:cubicBezTo>
                  <a:cubicBezTo>
                    <a:pt x="245894" y="143850"/>
                    <a:pt x="245894" y="143850"/>
                    <a:pt x="245894" y="133250"/>
                  </a:cubicBezTo>
                  <a:cubicBezTo>
                    <a:pt x="245894" y="133250"/>
                    <a:pt x="245894" y="133250"/>
                    <a:pt x="241951" y="134575"/>
                  </a:cubicBezTo>
                  <a:cubicBezTo>
                    <a:pt x="241951" y="135900"/>
                    <a:pt x="241951" y="135900"/>
                    <a:pt x="241951" y="135900"/>
                  </a:cubicBezTo>
                  <a:cubicBezTo>
                    <a:pt x="241951" y="134575"/>
                    <a:pt x="240637" y="134575"/>
                    <a:pt x="240637" y="134575"/>
                  </a:cubicBezTo>
                  <a:cubicBezTo>
                    <a:pt x="240637" y="134575"/>
                    <a:pt x="240637" y="134575"/>
                    <a:pt x="240637" y="131925"/>
                  </a:cubicBezTo>
                  <a:cubicBezTo>
                    <a:pt x="240637" y="131925"/>
                    <a:pt x="240637" y="130600"/>
                    <a:pt x="240637" y="130600"/>
                  </a:cubicBezTo>
                  <a:cubicBezTo>
                    <a:pt x="240637" y="130600"/>
                    <a:pt x="240637" y="130600"/>
                    <a:pt x="247208" y="127950"/>
                  </a:cubicBezTo>
                  <a:cubicBezTo>
                    <a:pt x="247208" y="127950"/>
                    <a:pt x="247208" y="127950"/>
                    <a:pt x="249836" y="127950"/>
                  </a:cubicBezTo>
                  <a:cubicBezTo>
                    <a:pt x="251151" y="127950"/>
                    <a:pt x="251151" y="127950"/>
                    <a:pt x="251151" y="127950"/>
                  </a:cubicBezTo>
                  <a:cubicBezTo>
                    <a:pt x="251151" y="127950"/>
                    <a:pt x="251151" y="127950"/>
                    <a:pt x="251151" y="143850"/>
                  </a:cubicBezTo>
                  <a:cubicBezTo>
                    <a:pt x="251151" y="143850"/>
                    <a:pt x="252465" y="143850"/>
                    <a:pt x="252465" y="143850"/>
                  </a:cubicBezTo>
                  <a:cubicBezTo>
                    <a:pt x="264292" y="137225"/>
                    <a:pt x="262978" y="113375"/>
                    <a:pt x="257721" y="94825"/>
                  </a:cubicBezTo>
                  <a:cubicBezTo>
                    <a:pt x="256407" y="102775"/>
                    <a:pt x="253779" y="106750"/>
                    <a:pt x="247208" y="106750"/>
                  </a:cubicBezTo>
                  <a:cubicBezTo>
                    <a:pt x="241951" y="106750"/>
                    <a:pt x="238009" y="101450"/>
                    <a:pt x="238009" y="92175"/>
                  </a:cubicBezTo>
                  <a:cubicBezTo>
                    <a:pt x="238009" y="81575"/>
                    <a:pt x="241951" y="76275"/>
                    <a:pt x="248522" y="76275"/>
                  </a:cubicBezTo>
                  <a:cubicBezTo>
                    <a:pt x="248522" y="76275"/>
                    <a:pt x="249836" y="76275"/>
                    <a:pt x="249836" y="76275"/>
                  </a:cubicBezTo>
                  <a:cubicBezTo>
                    <a:pt x="244580" y="67000"/>
                    <a:pt x="238009" y="59050"/>
                    <a:pt x="230124" y="52425"/>
                  </a:cubicBezTo>
                  <a:cubicBezTo>
                    <a:pt x="230124" y="52425"/>
                    <a:pt x="230124" y="52425"/>
                    <a:pt x="230124" y="55075"/>
                  </a:cubicBezTo>
                  <a:cubicBezTo>
                    <a:pt x="230124" y="55075"/>
                    <a:pt x="230124" y="55075"/>
                    <a:pt x="228810" y="55075"/>
                  </a:cubicBezTo>
                  <a:cubicBezTo>
                    <a:pt x="228810" y="55075"/>
                    <a:pt x="228810" y="55075"/>
                    <a:pt x="224867" y="55075"/>
                  </a:cubicBezTo>
                  <a:cubicBezTo>
                    <a:pt x="224867" y="55075"/>
                    <a:pt x="224867" y="55075"/>
                    <a:pt x="224867" y="48450"/>
                  </a:cubicBezTo>
                  <a:cubicBezTo>
                    <a:pt x="220925" y="47125"/>
                    <a:pt x="218297" y="44475"/>
                    <a:pt x="215668" y="43150"/>
                  </a:cubicBezTo>
                  <a:cubicBezTo>
                    <a:pt x="214354" y="51100"/>
                    <a:pt x="210412" y="56400"/>
                    <a:pt x="205155" y="56400"/>
                  </a:cubicBezTo>
                  <a:cubicBezTo>
                    <a:pt x="198584" y="56400"/>
                    <a:pt x="194641" y="49775"/>
                    <a:pt x="194641" y="40500"/>
                  </a:cubicBezTo>
                  <a:cubicBezTo>
                    <a:pt x="194641" y="37850"/>
                    <a:pt x="194641" y="36525"/>
                    <a:pt x="195956" y="33875"/>
                  </a:cubicBezTo>
                  <a:cubicBezTo>
                    <a:pt x="193327" y="32550"/>
                    <a:pt x="189385" y="32550"/>
                    <a:pt x="186756" y="31225"/>
                  </a:cubicBezTo>
                  <a:cubicBezTo>
                    <a:pt x="186756" y="31225"/>
                    <a:pt x="186756" y="31225"/>
                    <a:pt x="186756" y="55075"/>
                  </a:cubicBezTo>
                  <a:cubicBezTo>
                    <a:pt x="186756" y="55075"/>
                    <a:pt x="186756" y="55075"/>
                    <a:pt x="182814" y="55075"/>
                  </a:cubicBezTo>
                  <a:cubicBezTo>
                    <a:pt x="181500" y="55075"/>
                    <a:pt x="181500" y="55075"/>
                    <a:pt x="181500" y="55075"/>
                  </a:cubicBezTo>
                  <a:cubicBezTo>
                    <a:pt x="181500" y="55075"/>
                    <a:pt x="181500" y="55075"/>
                    <a:pt x="181500" y="32550"/>
                  </a:cubicBezTo>
                  <a:cubicBezTo>
                    <a:pt x="181500" y="32550"/>
                    <a:pt x="181500" y="32550"/>
                    <a:pt x="178872" y="33875"/>
                  </a:cubicBezTo>
                  <a:cubicBezTo>
                    <a:pt x="177557" y="33875"/>
                    <a:pt x="177557" y="33875"/>
                    <a:pt x="177557" y="33875"/>
                  </a:cubicBezTo>
                  <a:cubicBezTo>
                    <a:pt x="177557" y="33875"/>
                    <a:pt x="177557" y="33875"/>
                    <a:pt x="176243" y="33875"/>
                  </a:cubicBezTo>
                  <a:cubicBezTo>
                    <a:pt x="176243" y="33875"/>
                    <a:pt x="176243" y="33875"/>
                    <a:pt x="176243" y="31225"/>
                  </a:cubicBezTo>
                  <a:cubicBezTo>
                    <a:pt x="176243" y="29900"/>
                    <a:pt x="176243" y="29900"/>
                    <a:pt x="176243" y="29900"/>
                  </a:cubicBezTo>
                  <a:cubicBezTo>
                    <a:pt x="176243" y="29900"/>
                    <a:pt x="176243" y="29900"/>
                    <a:pt x="177557" y="29900"/>
                  </a:cubicBezTo>
                  <a:cubicBezTo>
                    <a:pt x="173615" y="28575"/>
                    <a:pt x="170987" y="28575"/>
                    <a:pt x="168358" y="28575"/>
                  </a:cubicBezTo>
                  <a:cubicBezTo>
                    <a:pt x="170987" y="31225"/>
                    <a:pt x="172301" y="35200"/>
                    <a:pt x="172301" y="40500"/>
                  </a:cubicBezTo>
                  <a:cubicBezTo>
                    <a:pt x="172301" y="51100"/>
                    <a:pt x="168358" y="56400"/>
                    <a:pt x="161787" y="56400"/>
                  </a:cubicBezTo>
                  <a:cubicBezTo>
                    <a:pt x="155217" y="56400"/>
                    <a:pt x="152588" y="49775"/>
                    <a:pt x="151274" y="40500"/>
                  </a:cubicBezTo>
                  <a:cubicBezTo>
                    <a:pt x="151274" y="35200"/>
                    <a:pt x="153903" y="29900"/>
                    <a:pt x="156531" y="28575"/>
                  </a:cubicBezTo>
                  <a:cubicBezTo>
                    <a:pt x="152588" y="28575"/>
                    <a:pt x="148646" y="28575"/>
                    <a:pt x="144703" y="28575"/>
                  </a:cubicBezTo>
                  <a:close/>
                  <a:moveTo>
                    <a:pt x="164533" y="0"/>
                  </a:moveTo>
                  <a:cubicBezTo>
                    <a:pt x="205215" y="0"/>
                    <a:pt x="240648" y="17090"/>
                    <a:pt x="266895" y="48642"/>
                  </a:cubicBezTo>
                  <a:cubicBezTo>
                    <a:pt x="285268" y="72305"/>
                    <a:pt x="294454" y="99914"/>
                    <a:pt x="291829" y="130150"/>
                  </a:cubicBezTo>
                  <a:cubicBezTo>
                    <a:pt x="289205" y="155129"/>
                    <a:pt x="278706" y="181422"/>
                    <a:pt x="269520" y="206400"/>
                  </a:cubicBezTo>
                  <a:cubicBezTo>
                    <a:pt x="253772" y="247154"/>
                    <a:pt x="239336" y="286594"/>
                    <a:pt x="257709" y="324718"/>
                  </a:cubicBezTo>
                  <a:cubicBezTo>
                    <a:pt x="257709" y="327348"/>
                    <a:pt x="257709" y="329977"/>
                    <a:pt x="256396" y="332606"/>
                  </a:cubicBezTo>
                  <a:cubicBezTo>
                    <a:pt x="255084" y="335236"/>
                    <a:pt x="252459" y="336550"/>
                    <a:pt x="249835" y="336550"/>
                  </a:cubicBezTo>
                  <a:cubicBezTo>
                    <a:pt x="249835" y="336550"/>
                    <a:pt x="249835" y="336550"/>
                    <a:pt x="105478" y="336550"/>
                  </a:cubicBezTo>
                  <a:cubicBezTo>
                    <a:pt x="101541" y="336550"/>
                    <a:pt x="98916" y="333921"/>
                    <a:pt x="97604" y="331292"/>
                  </a:cubicBezTo>
                  <a:cubicBezTo>
                    <a:pt x="96292" y="328662"/>
                    <a:pt x="96292" y="327348"/>
                    <a:pt x="96292" y="315516"/>
                  </a:cubicBezTo>
                  <a:cubicBezTo>
                    <a:pt x="96292" y="314201"/>
                    <a:pt x="96292" y="312887"/>
                    <a:pt x="96292" y="312887"/>
                  </a:cubicBezTo>
                  <a:cubicBezTo>
                    <a:pt x="94979" y="294481"/>
                    <a:pt x="87105" y="294481"/>
                    <a:pt x="71357" y="294481"/>
                  </a:cubicBezTo>
                  <a:cubicBezTo>
                    <a:pt x="58234" y="294481"/>
                    <a:pt x="42486" y="294481"/>
                    <a:pt x="31987" y="278706"/>
                  </a:cubicBezTo>
                  <a:cubicBezTo>
                    <a:pt x="24113" y="266874"/>
                    <a:pt x="24113" y="251098"/>
                    <a:pt x="25426" y="236637"/>
                  </a:cubicBezTo>
                  <a:cubicBezTo>
                    <a:pt x="25426" y="224805"/>
                    <a:pt x="25426" y="212973"/>
                    <a:pt x="21489" y="209029"/>
                  </a:cubicBezTo>
                  <a:cubicBezTo>
                    <a:pt x="21489" y="207715"/>
                    <a:pt x="17552" y="206400"/>
                    <a:pt x="16239" y="205085"/>
                  </a:cubicBezTo>
                  <a:cubicBezTo>
                    <a:pt x="10990" y="202456"/>
                    <a:pt x="3116" y="199827"/>
                    <a:pt x="491" y="191939"/>
                  </a:cubicBezTo>
                  <a:cubicBezTo>
                    <a:pt x="-821" y="187995"/>
                    <a:pt x="491" y="182736"/>
                    <a:pt x="4428" y="177478"/>
                  </a:cubicBezTo>
                  <a:cubicBezTo>
                    <a:pt x="17552" y="156443"/>
                    <a:pt x="20176" y="144612"/>
                    <a:pt x="24113" y="126206"/>
                  </a:cubicBezTo>
                  <a:cubicBezTo>
                    <a:pt x="25426" y="118319"/>
                    <a:pt x="26738" y="109116"/>
                    <a:pt x="29363" y="97284"/>
                  </a:cubicBezTo>
                  <a:cubicBezTo>
                    <a:pt x="38549" y="68361"/>
                    <a:pt x="55609" y="43383"/>
                    <a:pt x="81856" y="26293"/>
                  </a:cubicBezTo>
                  <a:cubicBezTo>
                    <a:pt x="105478" y="9202"/>
                    <a:pt x="135662" y="0"/>
                    <a:pt x="1645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8681" y="1804665"/>
            <a:ext cx="3177540" cy="886466"/>
            <a:chOff x="868680" y="1804666"/>
            <a:chExt cx="3177540" cy="886467"/>
          </a:xfrm>
        </p:grpSpPr>
        <p:sp>
          <p:nvSpPr>
            <p:cNvPr id="3" name="矩形: 圆角 2"/>
            <p:cNvSpPr/>
            <p:nvPr/>
          </p:nvSpPr>
          <p:spPr>
            <a:xfrm>
              <a:off x="868680" y="1804666"/>
              <a:ext cx="3177540" cy="88646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outerShdw blurRad="368300" sx="102000" sy="102000" algn="ctr" rotWithShape="0">
                <a:prstClr val="black">
                  <a:alpha val="5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209808" y="1955511"/>
              <a:ext cx="1005403" cy="58477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>
                <a:contourClr>
                  <a:schemeClr val="bg1"/>
                </a:contourClr>
              </a:sp3d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200" b="1" i="0" u="none" strike="noStrike" cap="none" spc="0" normalizeH="0" baseline="0">
                  <a:ln>
                    <a:noFill/>
                  </a:ln>
                  <a:solidFill>
                    <a:srgbClr val="778495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r>
                <a:rPr lang="zh-CN" altLang="en-US" dirty="0">
                  <a:solidFill>
                    <a:schemeClr val="accent6"/>
                  </a:solidFill>
                  <a:latin typeface="+mn-ea"/>
                  <a:ea typeface="+mn-ea"/>
                </a:rPr>
                <a:t>目录</a:t>
              </a:r>
            </a:p>
          </p:txBody>
        </p:sp>
        <p:cxnSp>
          <p:nvCxnSpPr>
            <p:cNvPr id="31" name="直接连接符 30"/>
            <p:cNvCxnSpPr>
              <a:cxnSpLocks/>
            </p:cNvCxnSpPr>
            <p:nvPr/>
          </p:nvCxnSpPr>
          <p:spPr>
            <a:xfrm>
              <a:off x="2228379" y="2081026"/>
              <a:ext cx="0" cy="333744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33"/>
            <p:cNvSpPr txBox="1"/>
            <p:nvPr/>
          </p:nvSpPr>
          <p:spPr>
            <a:xfrm>
              <a:off x="2254599" y="2047844"/>
              <a:ext cx="14604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6350">
                <a:contourClr>
                  <a:schemeClr val="bg1"/>
                </a:contourClr>
              </a:sp3d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3200" b="1" i="0" u="none" strike="noStrike" cap="none" spc="0" normalizeH="0" baseline="0">
                  <a:ln>
                    <a:noFill/>
                  </a:ln>
                  <a:solidFill>
                    <a:srgbClr val="778495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微软雅黑"/>
                </a:defRPr>
              </a:lvl1pPr>
              <a:lvl2pPr>
                <a:defRPr/>
              </a:lvl2pPr>
              <a:lvl3pPr>
                <a:defRPr/>
              </a:lvl3pPr>
              <a:lvl4pPr>
                <a:defRPr/>
              </a:lvl4pPr>
              <a:lvl5pPr>
                <a:defRPr/>
              </a:lvl5pPr>
              <a:lvl6pPr>
                <a:defRPr/>
              </a:lvl6pPr>
              <a:lvl7pPr>
                <a:defRPr/>
              </a:lvl7pPr>
              <a:lvl8pPr>
                <a:defRPr/>
              </a:lvl8pPr>
              <a:lvl9pPr>
                <a:defRPr/>
              </a:lvl9pPr>
            </a:lstStyle>
            <a:p>
              <a:r>
                <a:rPr lang="en-US" altLang="zh-CN" sz="20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CONENTS</a:t>
              </a:r>
              <a:endParaRPr lang="zh-CN" altLang="en-US" sz="20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4042508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80C215-8266-4779-93BD-9C690E4629DB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526F576-0B50-44C3-A89A-482196EBEF1E}"/>
              </a:ext>
            </a:extLst>
          </p:cNvPr>
          <p:cNvSpPr txBox="1"/>
          <p:nvPr/>
        </p:nvSpPr>
        <p:spPr>
          <a:xfrm>
            <a:off x="908848" y="1510010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公共政策政治学分析模型主要包括（精英分析模型）和集团分析模型。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A8A89A2-8392-4067-8F1C-86DABC5AF6C2}"/>
              </a:ext>
            </a:extLst>
          </p:cNvPr>
          <p:cNvSpPr txBox="1"/>
          <p:nvPr/>
        </p:nvSpPr>
        <p:spPr>
          <a:xfrm>
            <a:off x="929874" y="2193715"/>
            <a:ext cx="10538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公认的福利经济学之父是（  庇古  ）。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2E6107A-C3C8-4E3B-BD2F-C818A2504B78}"/>
              </a:ext>
            </a:extLst>
          </p:cNvPr>
          <p:cNvSpPr txBox="1"/>
          <p:nvPr/>
        </p:nvSpPr>
        <p:spPr>
          <a:xfrm>
            <a:off x="908848" y="2873889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社会利益的内容包括（社会分享性的公共利益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组织分享性的共同利益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私人独享性的个人利益）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E55A597-ECF1-4B0B-8704-D0A10DE78201}"/>
              </a:ext>
            </a:extLst>
          </p:cNvPr>
          <p:cNvSpPr txBox="1"/>
          <p:nvPr/>
        </p:nvSpPr>
        <p:spPr>
          <a:xfrm>
            <a:off x="908848" y="3609087"/>
            <a:ext cx="105592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在我国，官方决策主体主要包括（立法机关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行政机关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司法机关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执政党）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4B2D2F4-E7FA-4B00-9008-35F71B7EE60A}"/>
              </a:ext>
            </a:extLst>
          </p:cNvPr>
          <p:cNvSpPr txBox="1"/>
          <p:nvPr/>
        </p:nvSpPr>
        <p:spPr>
          <a:xfrm>
            <a:off x="908848" y="4252056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麦克唐奈和艾莫尔根据政策工具所欲求的目标，将政策工具分为（命令型工具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激励型工具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能力建设型工具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系统变迁型工具）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4123BEA-7B71-40C2-9D7A-870D0510CBB2}"/>
              </a:ext>
            </a:extLst>
          </p:cNvPr>
          <p:cNvSpPr txBox="1"/>
          <p:nvPr/>
        </p:nvSpPr>
        <p:spPr>
          <a:xfrm>
            <a:off x="929874" y="5199161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公共政策问题构建的步骤包括（以“问题感知”体悟“问题情境”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以“问题搜索”认定“元问题”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以“问题界定”发现“实质问题”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以“问题陈述”建立“正式问题”   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27337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21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80C215-8266-4779-93BD-9C690E4629DB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526F576-0B50-44C3-A89A-482196EBEF1E}"/>
              </a:ext>
            </a:extLst>
          </p:cNvPr>
          <p:cNvSpPr txBox="1"/>
          <p:nvPr/>
        </p:nvSpPr>
        <p:spPr>
          <a:xfrm>
            <a:off x="908848" y="1510010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政策方案优选中共识的形成途径有（交换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说服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,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强制）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A8A89A2-8392-4067-8F1C-86DABC5AF6C2}"/>
              </a:ext>
            </a:extLst>
          </p:cNvPr>
          <p:cNvSpPr txBox="1"/>
          <p:nvPr/>
        </p:nvSpPr>
        <p:spPr>
          <a:xfrm>
            <a:off x="929874" y="2193715"/>
            <a:ext cx="10538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学者罗伯特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·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达尔指出“公共政策”的意思与其字面意思相同，即为“公共”而制定的政策。（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错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 ）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2E6107A-C3C8-4E3B-BD2F-C818A2504B78}"/>
              </a:ext>
            </a:extLst>
          </p:cNvPr>
          <p:cNvSpPr txBox="1"/>
          <p:nvPr/>
        </p:nvSpPr>
        <p:spPr>
          <a:xfrm>
            <a:off x="908848" y="2873889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公共政策的主要功能包括导向功能、调控功能与分配功能。（ 对  ）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E55A597-ECF1-4B0B-8704-D0A10DE78201}"/>
              </a:ext>
            </a:extLst>
          </p:cNvPr>
          <p:cNvSpPr txBox="1"/>
          <p:nvPr/>
        </p:nvSpPr>
        <p:spPr>
          <a:xfrm>
            <a:off x="908848" y="3609087"/>
            <a:ext cx="105592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利益集团具有两大特征：一是具有共同的利益和主张；二是影响而非主导公共政策的制定。（ 对 ）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4B2D2F4-E7FA-4B00-9008-35F71B7EE60A}"/>
              </a:ext>
            </a:extLst>
          </p:cNvPr>
          <p:cNvSpPr txBox="1"/>
          <p:nvPr/>
        </p:nvSpPr>
        <p:spPr>
          <a:xfrm>
            <a:off x="908848" y="4252056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按照地域原则划分，一个国家的政策环境可简单划分为国内政策环境和</a:t>
            </a:r>
            <a:r>
              <a:rPr lang="zh-CN" altLang="en-US" b="0" i="0" dirty="0">
                <a:solidFill>
                  <a:srgbClr val="FF0000"/>
                </a:solidFill>
                <a:effectLst/>
                <a:latin typeface="-apple-system"/>
              </a:rPr>
              <a:t>国内政治法律环境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。（  错  ）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4123BEA-7B71-40C2-9D7A-870D0510CBB2}"/>
              </a:ext>
            </a:extLst>
          </p:cNvPr>
          <p:cNvSpPr txBox="1"/>
          <p:nvPr/>
        </p:nvSpPr>
        <p:spPr>
          <a:xfrm>
            <a:off x="929874" y="4860432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政策环境是政策赖以产生和发展的先决条件，决定和制约着政策的特性和功能，居主导地位。（ 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对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 ）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280360E-6528-4642-A516-9AFFD5E40619}"/>
              </a:ext>
            </a:extLst>
          </p:cNvPr>
          <p:cNvSpPr txBox="1"/>
          <p:nvPr/>
        </p:nvSpPr>
        <p:spPr>
          <a:xfrm>
            <a:off x="929874" y="5547435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公共政策工具是在特定的政策环境下，政策主体选择的、用以影响政策客体、实现政策目标的手段和途径。（ 对  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64573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80C215-8266-4779-93BD-9C690E4629DB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526F576-0B50-44C3-A89A-482196EBEF1E}"/>
              </a:ext>
            </a:extLst>
          </p:cNvPr>
          <p:cNvSpPr txBox="1"/>
          <p:nvPr/>
        </p:nvSpPr>
        <p:spPr>
          <a:xfrm>
            <a:off x="908848" y="1510010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公共责任是第三部门研究中的一个核心课题。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( 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对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  )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A8A89A2-8392-4067-8F1C-86DABC5AF6C2}"/>
              </a:ext>
            </a:extLst>
          </p:cNvPr>
          <p:cNvSpPr txBox="1"/>
          <p:nvPr/>
        </p:nvSpPr>
        <p:spPr>
          <a:xfrm>
            <a:off x="929874" y="2193715"/>
            <a:ext cx="10538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政策问题的论证可以分为一级论证、二级论证、</a:t>
            </a:r>
            <a:r>
              <a:rPr lang="zh-CN" altLang="en-US" b="0" i="0" dirty="0">
                <a:solidFill>
                  <a:srgbClr val="FF0000"/>
                </a:solidFill>
                <a:effectLst/>
                <a:latin typeface="-apple-system"/>
              </a:rPr>
              <a:t>多级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论证和小论证。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( 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错，功能论证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  )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2E6107A-C3C8-4E3B-BD2F-C818A2504B78}"/>
              </a:ext>
            </a:extLst>
          </p:cNvPr>
          <p:cNvSpPr txBox="1"/>
          <p:nvPr/>
        </p:nvSpPr>
        <p:spPr>
          <a:xfrm>
            <a:off x="908848" y="2873889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头脑风暴法是指基于一定数目的人员，尤其是相关的专家学者或利益当事者，从不同角度讨论相关的政策问题，在短时间内激发大量新构想的方法。（ 对  ）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E55A597-ECF1-4B0B-8704-D0A10DE78201}"/>
              </a:ext>
            </a:extLst>
          </p:cNvPr>
          <p:cNvSpPr txBox="1"/>
          <p:nvPr/>
        </p:nvSpPr>
        <p:spPr>
          <a:xfrm>
            <a:off x="908848" y="3683687"/>
            <a:ext cx="105592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影响政策目标确定的主要因素有价值因素、</a:t>
            </a:r>
            <a:r>
              <a:rPr lang="zh-CN" altLang="en-US" b="0" i="0" dirty="0">
                <a:solidFill>
                  <a:srgbClr val="FF0000"/>
                </a:solidFill>
                <a:effectLst/>
                <a:latin typeface="-apple-system"/>
              </a:rPr>
              <a:t>法律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因素和目标的多重性及其冲突。（ 错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政治因素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）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4B2D2F4-E7FA-4B00-9008-35F71B7EE60A}"/>
              </a:ext>
            </a:extLst>
          </p:cNvPr>
          <p:cNvSpPr txBox="1"/>
          <p:nvPr/>
        </p:nvSpPr>
        <p:spPr>
          <a:xfrm>
            <a:off x="908848" y="4252056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成本效益分析以货币价值作为测量标准，目的在于分析方案的经济价值。（  对  ）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4123BEA-7B71-40C2-9D7A-870D0510CBB2}"/>
              </a:ext>
            </a:extLst>
          </p:cNvPr>
          <p:cNvSpPr txBox="1"/>
          <p:nvPr/>
        </p:nvSpPr>
        <p:spPr>
          <a:xfrm>
            <a:off x="929874" y="4860432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美国公共政策专家保罗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·A·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萨巴蒂尔指出政策执行研究有自上而下与自下而上的研究途径。（ 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对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 ）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280360E-6528-4642-A516-9AFFD5E40619}"/>
              </a:ext>
            </a:extLst>
          </p:cNvPr>
          <p:cNvSpPr txBox="1"/>
          <p:nvPr/>
        </p:nvSpPr>
        <p:spPr>
          <a:xfrm>
            <a:off x="908847" y="5432166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美国政治学家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P·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狄辛将人类社会追求的五种理性作为政策评估的标准：技术理性、经济理性、</a:t>
            </a:r>
            <a:r>
              <a:rPr lang="zh-CN" altLang="en-US" b="0" i="0" dirty="0">
                <a:solidFill>
                  <a:srgbClr val="FF0000"/>
                </a:solidFill>
                <a:effectLst/>
                <a:latin typeface="-apple-system"/>
              </a:rPr>
              <a:t>政治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理性、法律理性和社会理性。（ 错  实质理性）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51942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23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80C215-8266-4779-93BD-9C690E4629DB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526F576-0B50-44C3-A89A-482196EBEF1E}"/>
              </a:ext>
            </a:extLst>
          </p:cNvPr>
          <p:cNvSpPr txBox="1"/>
          <p:nvPr/>
        </p:nvSpPr>
        <p:spPr>
          <a:xfrm>
            <a:off x="908848" y="1510010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政策终止既是公共政策过程的结束，也是公共政策过程的开始。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( 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对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  )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A8A89A2-8392-4067-8F1C-86DABC5AF6C2}"/>
              </a:ext>
            </a:extLst>
          </p:cNvPr>
          <p:cNvSpPr txBox="1"/>
          <p:nvPr/>
        </p:nvSpPr>
        <p:spPr>
          <a:xfrm>
            <a:off x="929874" y="2193715"/>
            <a:ext cx="105382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公共政策终止可能遇到的障碍有心理上的抵触、组织的持久性、反对势力的联盟、法律上的障碍和高昂的成本。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( 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对</a:t>
            </a:r>
            <a:r>
              <a:rPr lang="en-US" altLang="zh-CN" b="0" i="0" dirty="0">
                <a:solidFill>
                  <a:srgbClr val="001A1E"/>
                </a:solidFill>
                <a:effectLst/>
                <a:latin typeface="-apple-system"/>
              </a:rPr>
              <a:t>)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2E6107A-C3C8-4E3B-BD2F-C818A2504B78}"/>
              </a:ext>
            </a:extLst>
          </p:cNvPr>
          <p:cNvSpPr txBox="1"/>
          <p:nvPr/>
        </p:nvSpPr>
        <p:spPr>
          <a:xfrm>
            <a:off x="908848" y="2873889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确定地方政府利益的合理范围的三大原则性标准：目的上的公益性；实现途径上公开化、制度化；内容上的合理性。（ 对  ）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E55A597-ECF1-4B0B-8704-D0A10DE78201}"/>
              </a:ext>
            </a:extLst>
          </p:cNvPr>
          <p:cNvSpPr txBox="1"/>
          <p:nvPr/>
        </p:nvSpPr>
        <p:spPr>
          <a:xfrm>
            <a:off x="908848" y="3683687"/>
            <a:ext cx="105592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公共利益具有</a:t>
            </a:r>
            <a:r>
              <a:rPr lang="zh-CN" altLang="en-US" b="0" i="0" dirty="0">
                <a:solidFill>
                  <a:srgbClr val="FF0000"/>
                </a:solidFill>
                <a:effectLst/>
                <a:latin typeface="-apple-system"/>
              </a:rPr>
              <a:t>主观性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、客观性、独立性、稳定性、相对性和群体性等特点。（ 错 ）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4B2D2F4-E7FA-4B00-9008-35F71B7EE60A}"/>
              </a:ext>
            </a:extLst>
          </p:cNvPr>
          <p:cNvSpPr txBox="1"/>
          <p:nvPr/>
        </p:nvSpPr>
        <p:spPr>
          <a:xfrm>
            <a:off x="908848" y="4252056"/>
            <a:ext cx="10825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集团分析模型的理论代表人物是本特利、杜鲁门和</a:t>
            </a:r>
            <a:r>
              <a:rPr lang="zh-CN" altLang="en-US" b="0" i="0" dirty="0">
                <a:solidFill>
                  <a:srgbClr val="FF0000"/>
                </a:solidFill>
                <a:effectLst/>
                <a:latin typeface="-apple-system"/>
              </a:rPr>
              <a:t>哈罗德</a:t>
            </a:r>
            <a:r>
              <a:rPr lang="en-US" altLang="zh-CN" b="0" i="0" dirty="0">
                <a:solidFill>
                  <a:srgbClr val="FF0000"/>
                </a:solidFill>
                <a:effectLst/>
                <a:latin typeface="-apple-system"/>
              </a:rPr>
              <a:t>·</a:t>
            </a:r>
            <a:r>
              <a:rPr lang="zh-CN" altLang="en-US" b="0" i="0" dirty="0">
                <a:solidFill>
                  <a:srgbClr val="FF0000"/>
                </a:solidFill>
                <a:effectLst/>
                <a:latin typeface="-apple-system"/>
              </a:rPr>
              <a:t>拉斯韦尔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。（  错 莱瑟姆 拉斯韦尔精英分析 ）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4123BEA-7B71-40C2-9D7A-870D0510CBB2}"/>
              </a:ext>
            </a:extLst>
          </p:cNvPr>
          <p:cNvSpPr txBox="1"/>
          <p:nvPr/>
        </p:nvSpPr>
        <p:spPr>
          <a:xfrm>
            <a:off x="929874" y="4860432"/>
            <a:ext cx="10559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从政治学角度理解公共政策，可以把政策过程看作各种政治力量相互作用、相互妥协调适的博弈过程。（ 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对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  ）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280360E-6528-4642-A516-9AFFD5E40619}"/>
              </a:ext>
            </a:extLst>
          </p:cNvPr>
          <p:cNvSpPr txBox="1"/>
          <p:nvPr/>
        </p:nvSpPr>
        <p:spPr>
          <a:xfrm>
            <a:off x="908847" y="5664066"/>
            <a:ext cx="10559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公共选择是指非市场的集体选择，实际上就是政府选择。（ </a:t>
            </a:r>
            <a:r>
              <a:rPr lang="zh-CN" altLang="en-US" dirty="0">
                <a:solidFill>
                  <a:srgbClr val="001A1E"/>
                </a:solidFill>
                <a:latin typeface="-apple-system"/>
              </a:rPr>
              <a:t>对 </a:t>
            </a:r>
            <a:r>
              <a:rPr lang="zh-CN" altLang="en-US" b="0" i="0" dirty="0">
                <a:solidFill>
                  <a:srgbClr val="001A1E"/>
                </a:solidFill>
                <a:effectLst/>
                <a:latin typeface="-apple-system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43194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0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397713" y="2290226"/>
            <a:ext cx="7396577" cy="227754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defTabSz="914377">
              <a:spcAft>
                <a:spcPts val="1200"/>
              </a:spcAft>
              <a:defRPr/>
            </a:pPr>
            <a:r>
              <a:rPr lang="zh-CN" altLang="en-US" sz="6600" dirty="0">
                <a:solidFill>
                  <a:srgbClr val="404F64"/>
                </a:solidFill>
                <a:latin typeface="微软雅黑"/>
              </a:rPr>
              <a:t>感谢您的观看</a:t>
            </a:r>
            <a:endParaRPr lang="en-US" altLang="zh-CN" sz="6600" dirty="0">
              <a:solidFill>
                <a:srgbClr val="404F64"/>
              </a:solidFill>
              <a:latin typeface="微软雅黑"/>
            </a:endParaRPr>
          </a:p>
          <a:p>
            <a:pPr algn="ctr" defTabSz="914377">
              <a:defRPr/>
            </a:pPr>
            <a:r>
              <a:rPr lang="zh-CN" altLang="en-US" sz="6600" dirty="0">
                <a:solidFill>
                  <a:srgbClr val="404F64"/>
                </a:solidFill>
                <a:latin typeface="微软雅黑"/>
              </a:rPr>
              <a:t>下次课</a:t>
            </a:r>
            <a:r>
              <a:rPr lang="en-US" altLang="zh-CN" sz="6600" dirty="0">
                <a:solidFill>
                  <a:srgbClr val="FF0000"/>
                </a:solidFill>
                <a:latin typeface="微软雅黑"/>
              </a:rPr>
              <a:t>6.7</a:t>
            </a:r>
            <a:r>
              <a:rPr lang="zh-CN" altLang="en-US" sz="6600" dirty="0">
                <a:solidFill>
                  <a:srgbClr val="404F64"/>
                </a:solidFill>
                <a:latin typeface="微软雅黑"/>
              </a:rPr>
              <a:t>考前辅导</a:t>
            </a:r>
          </a:p>
        </p:txBody>
      </p:sp>
    </p:spTree>
    <p:extLst>
      <p:ext uri="{BB962C8B-B14F-4D97-AF65-F5344CB8AC3E}">
        <p14:creationId xmlns:p14="http://schemas.microsoft.com/office/powerpoint/2010/main" val="338079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69217" y="235254"/>
            <a:ext cx="2893735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学习进度分析</a:t>
            </a:r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3A0A1CCA-762A-4E8B-986D-FD2D23F4B4B2}"/>
              </a:ext>
            </a:extLst>
          </p:cNvPr>
          <p:cNvSpPr/>
          <p:nvPr/>
        </p:nvSpPr>
        <p:spPr>
          <a:xfrm>
            <a:off x="455631" y="189017"/>
            <a:ext cx="631012" cy="63101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18">
            <a:extLst>
              <a:ext uri="{FF2B5EF4-FFF2-40B4-BE49-F238E27FC236}">
                <a16:creationId xmlns:a16="http://schemas.microsoft.com/office/drawing/2014/main" id="{216D737A-3EE0-460E-BC15-C065EFEA5DF4}"/>
              </a:ext>
            </a:extLst>
          </p:cNvPr>
          <p:cNvSpPr/>
          <p:nvPr/>
        </p:nvSpPr>
        <p:spPr>
          <a:xfrm>
            <a:off x="612399" y="314259"/>
            <a:ext cx="317476" cy="365574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CFC54B7A-4561-4A5F-8EF4-B8CE05F761C2}"/>
              </a:ext>
            </a:extLst>
          </p:cNvPr>
          <p:cNvSpPr/>
          <p:nvPr/>
        </p:nvSpPr>
        <p:spPr>
          <a:xfrm>
            <a:off x="0" y="4510216"/>
            <a:ext cx="12192000" cy="23477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请不要观望了，抓紧时间登录学习和做形考任务吧！</a:t>
            </a:r>
            <a:endParaRPr lang="zh-CN" altLang="en-US" dirty="0"/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A6AC3360-BAC1-4746-88B4-56C383FA4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0749" y="1798294"/>
            <a:ext cx="3591251" cy="2347782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id="{BE29635B-181B-4F86-9A78-E5C7F1457273}"/>
              </a:ext>
            </a:extLst>
          </p:cNvPr>
          <p:cNvGrpSpPr/>
          <p:nvPr/>
        </p:nvGrpSpPr>
        <p:grpSpPr>
          <a:xfrm>
            <a:off x="506642" y="2140434"/>
            <a:ext cx="2557887" cy="1413150"/>
            <a:chOff x="589074" y="2526482"/>
            <a:chExt cx="2557887" cy="1413150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AEAA46B1-210A-41F3-AD5F-8915448C886B}"/>
                </a:ext>
              </a:extLst>
            </p:cNvPr>
            <p:cNvSpPr txBox="1"/>
            <p:nvPr/>
          </p:nvSpPr>
          <p:spPr>
            <a:xfrm>
              <a:off x="589074" y="2526482"/>
              <a:ext cx="253456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dirty="0"/>
                <a:t>本课程选课人数</a:t>
              </a:r>
              <a:r>
                <a:rPr lang="en-US" altLang="zh-CN" dirty="0">
                  <a:solidFill>
                    <a:srgbClr val="FF0000"/>
                  </a:solidFill>
                </a:rPr>
                <a:t>79</a:t>
              </a:r>
              <a:r>
                <a:rPr lang="zh-CN" altLang="en-US" dirty="0"/>
                <a:t>人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786EB21F-1AB9-46D1-B46D-6B9C2CF8E0A5}"/>
                </a:ext>
              </a:extLst>
            </p:cNvPr>
            <p:cNvSpPr txBox="1"/>
            <p:nvPr/>
          </p:nvSpPr>
          <p:spPr>
            <a:xfrm>
              <a:off x="612399" y="3059668"/>
              <a:ext cx="253456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dirty="0"/>
                <a:t>登录课程学习人数</a:t>
              </a:r>
              <a:r>
                <a:rPr lang="en-US" altLang="zh-CN" dirty="0">
                  <a:solidFill>
                    <a:srgbClr val="FF0000"/>
                  </a:solidFill>
                </a:rPr>
                <a:t>29</a:t>
              </a:r>
              <a:r>
                <a:rPr lang="zh-CN" altLang="en-US" dirty="0"/>
                <a:t>人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9D8E5B3C-9BD4-43CF-A269-68C13626CCAE}"/>
                </a:ext>
              </a:extLst>
            </p:cNvPr>
            <p:cNvSpPr txBox="1"/>
            <p:nvPr/>
          </p:nvSpPr>
          <p:spPr>
            <a:xfrm>
              <a:off x="612399" y="3570300"/>
              <a:ext cx="253456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dirty="0"/>
                <a:t>完成形考作业人数</a:t>
              </a:r>
              <a:r>
                <a:rPr lang="en-US" altLang="zh-CN" dirty="0">
                  <a:solidFill>
                    <a:srgbClr val="FF0000"/>
                  </a:solidFill>
                </a:rPr>
                <a:t>7</a:t>
              </a:r>
              <a:r>
                <a:rPr lang="zh-CN" altLang="en-US" dirty="0"/>
                <a:t>人</a:t>
              </a: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AC6FFD19-BF83-449B-9B14-61D49B713291}"/>
              </a:ext>
            </a:extLst>
          </p:cNvPr>
          <p:cNvSpPr txBox="1"/>
          <p:nvPr/>
        </p:nvSpPr>
        <p:spPr>
          <a:xfrm>
            <a:off x="4062952" y="4738854"/>
            <a:ext cx="3193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</a:rPr>
              <a:t>其他同学都在干嘛？</a:t>
            </a:r>
          </a:p>
        </p:txBody>
      </p:sp>
      <p:grpSp>
        <p:nvGrpSpPr>
          <p:cNvPr id="430" name="组合 429">
            <a:extLst>
              <a:ext uri="{FF2B5EF4-FFF2-40B4-BE49-F238E27FC236}">
                <a16:creationId xmlns:a16="http://schemas.microsoft.com/office/drawing/2014/main" id="{E9185463-8960-495E-B0FF-79977D9EBE8B}"/>
              </a:ext>
            </a:extLst>
          </p:cNvPr>
          <p:cNvGrpSpPr/>
          <p:nvPr/>
        </p:nvGrpSpPr>
        <p:grpSpPr>
          <a:xfrm>
            <a:off x="3768343" y="1420198"/>
            <a:ext cx="4290385" cy="2518324"/>
            <a:chOff x="3768343" y="1420198"/>
            <a:chExt cx="4290385" cy="2518324"/>
          </a:xfrm>
        </p:grpSpPr>
        <p:grpSp>
          <p:nvGrpSpPr>
            <p:cNvPr id="114" name="图形 8" descr="男人 轮廓">
              <a:extLst>
                <a:ext uri="{FF2B5EF4-FFF2-40B4-BE49-F238E27FC236}">
                  <a16:creationId xmlns:a16="http://schemas.microsoft.com/office/drawing/2014/main" id="{673660F4-A510-4FF9-B9E2-297B8BE59884}"/>
                </a:ext>
              </a:extLst>
            </p:cNvPr>
            <p:cNvGrpSpPr/>
            <p:nvPr/>
          </p:nvGrpSpPr>
          <p:grpSpPr>
            <a:xfrm>
              <a:off x="3768343" y="1436246"/>
              <a:ext cx="232032" cy="549598"/>
              <a:chOff x="3768343" y="1436246"/>
              <a:chExt cx="232032" cy="549598"/>
            </a:xfrm>
            <a:solidFill>
              <a:srgbClr val="000000"/>
            </a:solidFill>
          </p:grpSpPr>
          <p:sp>
            <p:nvSpPr>
              <p:cNvPr id="115" name="图形 8" descr="男人 轮廓">
                <a:extLst>
                  <a:ext uri="{FF2B5EF4-FFF2-40B4-BE49-F238E27FC236}">
                    <a16:creationId xmlns:a16="http://schemas.microsoft.com/office/drawing/2014/main" id="{A388307D-DE3E-469B-A2F3-E257ADB460FE}"/>
                  </a:ext>
                </a:extLst>
              </p:cNvPr>
              <p:cNvSpPr/>
              <p:nvPr/>
            </p:nvSpPr>
            <p:spPr>
              <a:xfrm>
                <a:off x="3823304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6" name="图形 8" descr="男人 轮廓">
                <a:extLst>
                  <a:ext uri="{FF2B5EF4-FFF2-40B4-BE49-F238E27FC236}">
                    <a16:creationId xmlns:a16="http://schemas.microsoft.com/office/drawing/2014/main" id="{39BC83E9-E6D3-4C1B-9DE0-19990F9CB06D}"/>
                  </a:ext>
                </a:extLst>
              </p:cNvPr>
              <p:cNvSpPr/>
              <p:nvPr/>
            </p:nvSpPr>
            <p:spPr>
              <a:xfrm>
                <a:off x="3835517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7" name="图形 8" descr="男人 轮廓">
                <a:extLst>
                  <a:ext uri="{FF2B5EF4-FFF2-40B4-BE49-F238E27FC236}">
                    <a16:creationId xmlns:a16="http://schemas.microsoft.com/office/drawing/2014/main" id="{B8F12525-EAE8-4EB3-BBF3-D9A50A50522B}"/>
                  </a:ext>
                </a:extLst>
              </p:cNvPr>
              <p:cNvSpPr/>
              <p:nvPr/>
            </p:nvSpPr>
            <p:spPr>
              <a:xfrm>
                <a:off x="3768343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8" name="图形 30" descr="男人 轮廓">
              <a:extLst>
                <a:ext uri="{FF2B5EF4-FFF2-40B4-BE49-F238E27FC236}">
                  <a16:creationId xmlns:a16="http://schemas.microsoft.com/office/drawing/2014/main" id="{B1449293-363D-4FA4-9D7E-7E8391EBD507}"/>
                </a:ext>
              </a:extLst>
            </p:cNvPr>
            <p:cNvGrpSpPr/>
            <p:nvPr/>
          </p:nvGrpSpPr>
          <p:grpSpPr>
            <a:xfrm>
              <a:off x="3956174" y="1436246"/>
              <a:ext cx="232032" cy="549598"/>
              <a:chOff x="3956174" y="1436246"/>
              <a:chExt cx="232032" cy="549598"/>
            </a:xfrm>
            <a:solidFill>
              <a:srgbClr val="000000"/>
            </a:solidFill>
          </p:grpSpPr>
          <p:sp>
            <p:nvSpPr>
              <p:cNvPr id="119" name="图形 30" descr="男人 轮廓">
                <a:extLst>
                  <a:ext uri="{FF2B5EF4-FFF2-40B4-BE49-F238E27FC236}">
                    <a16:creationId xmlns:a16="http://schemas.microsoft.com/office/drawing/2014/main" id="{186DD3FA-AF59-4029-866B-C28DFBDB7446}"/>
                  </a:ext>
                </a:extLst>
              </p:cNvPr>
              <p:cNvSpPr/>
              <p:nvPr/>
            </p:nvSpPr>
            <p:spPr>
              <a:xfrm>
                <a:off x="4011135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0" name="图形 30" descr="男人 轮廓">
                <a:extLst>
                  <a:ext uri="{FF2B5EF4-FFF2-40B4-BE49-F238E27FC236}">
                    <a16:creationId xmlns:a16="http://schemas.microsoft.com/office/drawing/2014/main" id="{9D0FE912-EC8A-464C-9336-43FC25808F57}"/>
                  </a:ext>
                </a:extLst>
              </p:cNvPr>
              <p:cNvSpPr/>
              <p:nvPr/>
            </p:nvSpPr>
            <p:spPr>
              <a:xfrm>
                <a:off x="4023348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1" name="图形 30" descr="男人 轮廓">
                <a:extLst>
                  <a:ext uri="{FF2B5EF4-FFF2-40B4-BE49-F238E27FC236}">
                    <a16:creationId xmlns:a16="http://schemas.microsoft.com/office/drawing/2014/main" id="{F9840D12-5230-4348-878C-D784C656B862}"/>
                  </a:ext>
                </a:extLst>
              </p:cNvPr>
              <p:cNvSpPr/>
              <p:nvPr/>
            </p:nvSpPr>
            <p:spPr>
              <a:xfrm>
                <a:off x="3956174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22" name="图形 31" descr="男人 轮廓">
              <a:extLst>
                <a:ext uri="{FF2B5EF4-FFF2-40B4-BE49-F238E27FC236}">
                  <a16:creationId xmlns:a16="http://schemas.microsoft.com/office/drawing/2014/main" id="{9153402C-6613-4135-9865-BA207619E57E}"/>
                </a:ext>
              </a:extLst>
            </p:cNvPr>
            <p:cNvGrpSpPr/>
            <p:nvPr/>
          </p:nvGrpSpPr>
          <p:grpSpPr>
            <a:xfrm>
              <a:off x="4155378" y="1436246"/>
              <a:ext cx="232032" cy="549598"/>
              <a:chOff x="4155378" y="1436246"/>
              <a:chExt cx="232032" cy="549598"/>
            </a:xfrm>
            <a:solidFill>
              <a:srgbClr val="000000"/>
            </a:solidFill>
          </p:grpSpPr>
          <p:sp>
            <p:nvSpPr>
              <p:cNvPr id="123" name="图形 31" descr="男人 轮廓">
                <a:extLst>
                  <a:ext uri="{FF2B5EF4-FFF2-40B4-BE49-F238E27FC236}">
                    <a16:creationId xmlns:a16="http://schemas.microsoft.com/office/drawing/2014/main" id="{22DB59F8-6AC9-48ED-BA3D-CD0372C38E26}"/>
                  </a:ext>
                </a:extLst>
              </p:cNvPr>
              <p:cNvSpPr/>
              <p:nvPr/>
            </p:nvSpPr>
            <p:spPr>
              <a:xfrm>
                <a:off x="4210339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4" name="图形 31" descr="男人 轮廓">
                <a:extLst>
                  <a:ext uri="{FF2B5EF4-FFF2-40B4-BE49-F238E27FC236}">
                    <a16:creationId xmlns:a16="http://schemas.microsoft.com/office/drawing/2014/main" id="{6C92454A-AD16-420F-9B2F-BAD8A52D8AB4}"/>
                  </a:ext>
                </a:extLst>
              </p:cNvPr>
              <p:cNvSpPr/>
              <p:nvPr/>
            </p:nvSpPr>
            <p:spPr>
              <a:xfrm>
                <a:off x="4222552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5" name="图形 31" descr="男人 轮廓">
                <a:extLst>
                  <a:ext uri="{FF2B5EF4-FFF2-40B4-BE49-F238E27FC236}">
                    <a16:creationId xmlns:a16="http://schemas.microsoft.com/office/drawing/2014/main" id="{B4F806BD-DE82-49D5-B365-AD7B8A79232B}"/>
                  </a:ext>
                </a:extLst>
              </p:cNvPr>
              <p:cNvSpPr/>
              <p:nvPr/>
            </p:nvSpPr>
            <p:spPr>
              <a:xfrm>
                <a:off x="4155378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26" name="图形 32" descr="男人 轮廓">
              <a:extLst>
                <a:ext uri="{FF2B5EF4-FFF2-40B4-BE49-F238E27FC236}">
                  <a16:creationId xmlns:a16="http://schemas.microsoft.com/office/drawing/2014/main" id="{9AA854A1-177F-48A4-BE48-67D8C82A169C}"/>
                </a:ext>
              </a:extLst>
            </p:cNvPr>
            <p:cNvGrpSpPr/>
            <p:nvPr/>
          </p:nvGrpSpPr>
          <p:grpSpPr>
            <a:xfrm>
              <a:off x="4354582" y="1436246"/>
              <a:ext cx="232032" cy="549598"/>
              <a:chOff x="4354582" y="1436246"/>
              <a:chExt cx="232032" cy="549598"/>
            </a:xfrm>
            <a:solidFill>
              <a:srgbClr val="000000"/>
            </a:solidFill>
          </p:grpSpPr>
          <p:sp>
            <p:nvSpPr>
              <p:cNvPr id="127" name="图形 32" descr="男人 轮廓">
                <a:extLst>
                  <a:ext uri="{FF2B5EF4-FFF2-40B4-BE49-F238E27FC236}">
                    <a16:creationId xmlns:a16="http://schemas.microsoft.com/office/drawing/2014/main" id="{0496194E-DBDE-43F1-9FF2-863BB2F70C1B}"/>
                  </a:ext>
                </a:extLst>
              </p:cNvPr>
              <p:cNvSpPr/>
              <p:nvPr/>
            </p:nvSpPr>
            <p:spPr>
              <a:xfrm>
                <a:off x="4409543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8" name="图形 32" descr="男人 轮廓">
                <a:extLst>
                  <a:ext uri="{FF2B5EF4-FFF2-40B4-BE49-F238E27FC236}">
                    <a16:creationId xmlns:a16="http://schemas.microsoft.com/office/drawing/2014/main" id="{FF49DFB4-972A-478A-84CB-45D0AED9780B}"/>
                  </a:ext>
                </a:extLst>
              </p:cNvPr>
              <p:cNvSpPr/>
              <p:nvPr/>
            </p:nvSpPr>
            <p:spPr>
              <a:xfrm>
                <a:off x="4421756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9" name="图形 32" descr="男人 轮廓">
                <a:extLst>
                  <a:ext uri="{FF2B5EF4-FFF2-40B4-BE49-F238E27FC236}">
                    <a16:creationId xmlns:a16="http://schemas.microsoft.com/office/drawing/2014/main" id="{F996EF7C-3152-495F-83E6-D0C43C605DBC}"/>
                  </a:ext>
                </a:extLst>
              </p:cNvPr>
              <p:cNvSpPr/>
              <p:nvPr/>
            </p:nvSpPr>
            <p:spPr>
              <a:xfrm>
                <a:off x="4354582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30" name="图形 33" descr="男人 轮廓">
              <a:extLst>
                <a:ext uri="{FF2B5EF4-FFF2-40B4-BE49-F238E27FC236}">
                  <a16:creationId xmlns:a16="http://schemas.microsoft.com/office/drawing/2014/main" id="{7933A40F-8C87-4661-A176-81102FEB8320}"/>
                </a:ext>
              </a:extLst>
            </p:cNvPr>
            <p:cNvGrpSpPr/>
            <p:nvPr/>
          </p:nvGrpSpPr>
          <p:grpSpPr>
            <a:xfrm>
              <a:off x="4755670" y="1436246"/>
              <a:ext cx="232032" cy="549598"/>
              <a:chOff x="4755670" y="1436246"/>
              <a:chExt cx="232032" cy="549598"/>
            </a:xfrm>
            <a:solidFill>
              <a:srgbClr val="000000"/>
            </a:solidFill>
          </p:grpSpPr>
          <p:sp>
            <p:nvSpPr>
              <p:cNvPr id="131" name="图形 33" descr="男人 轮廓">
                <a:extLst>
                  <a:ext uri="{FF2B5EF4-FFF2-40B4-BE49-F238E27FC236}">
                    <a16:creationId xmlns:a16="http://schemas.microsoft.com/office/drawing/2014/main" id="{7E97FD3B-0430-41CF-8FA7-64D252E49872}"/>
                  </a:ext>
                </a:extLst>
              </p:cNvPr>
              <p:cNvSpPr/>
              <p:nvPr/>
            </p:nvSpPr>
            <p:spPr>
              <a:xfrm>
                <a:off x="4810631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2" name="图形 33" descr="男人 轮廓">
                <a:extLst>
                  <a:ext uri="{FF2B5EF4-FFF2-40B4-BE49-F238E27FC236}">
                    <a16:creationId xmlns:a16="http://schemas.microsoft.com/office/drawing/2014/main" id="{9AE0FF12-53C1-4D52-BE82-83CCE00F819E}"/>
                  </a:ext>
                </a:extLst>
              </p:cNvPr>
              <p:cNvSpPr/>
              <p:nvPr/>
            </p:nvSpPr>
            <p:spPr>
              <a:xfrm>
                <a:off x="4822844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3" name="图形 33" descr="男人 轮廓">
                <a:extLst>
                  <a:ext uri="{FF2B5EF4-FFF2-40B4-BE49-F238E27FC236}">
                    <a16:creationId xmlns:a16="http://schemas.microsoft.com/office/drawing/2014/main" id="{546841E0-122B-43A0-AFA6-152E74B43248}"/>
                  </a:ext>
                </a:extLst>
              </p:cNvPr>
              <p:cNvSpPr/>
              <p:nvPr/>
            </p:nvSpPr>
            <p:spPr>
              <a:xfrm>
                <a:off x="4755670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34" name="图形 34" descr="男人 轮廓">
              <a:extLst>
                <a:ext uri="{FF2B5EF4-FFF2-40B4-BE49-F238E27FC236}">
                  <a16:creationId xmlns:a16="http://schemas.microsoft.com/office/drawing/2014/main" id="{43E916A2-C8C3-4E19-A72C-81EF24884E4A}"/>
                </a:ext>
              </a:extLst>
            </p:cNvPr>
            <p:cNvGrpSpPr/>
            <p:nvPr/>
          </p:nvGrpSpPr>
          <p:grpSpPr>
            <a:xfrm>
              <a:off x="4943501" y="1436246"/>
              <a:ext cx="232032" cy="549598"/>
              <a:chOff x="4943501" y="1436246"/>
              <a:chExt cx="232032" cy="549598"/>
            </a:xfrm>
            <a:solidFill>
              <a:srgbClr val="000000"/>
            </a:solidFill>
          </p:grpSpPr>
          <p:sp>
            <p:nvSpPr>
              <p:cNvPr id="135" name="图形 34" descr="男人 轮廓">
                <a:extLst>
                  <a:ext uri="{FF2B5EF4-FFF2-40B4-BE49-F238E27FC236}">
                    <a16:creationId xmlns:a16="http://schemas.microsoft.com/office/drawing/2014/main" id="{B54979B3-4599-4A4D-ABF1-5B7978C35B4A}"/>
                  </a:ext>
                </a:extLst>
              </p:cNvPr>
              <p:cNvSpPr/>
              <p:nvPr/>
            </p:nvSpPr>
            <p:spPr>
              <a:xfrm>
                <a:off x="4998462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" name="图形 34" descr="男人 轮廓">
                <a:extLst>
                  <a:ext uri="{FF2B5EF4-FFF2-40B4-BE49-F238E27FC236}">
                    <a16:creationId xmlns:a16="http://schemas.microsoft.com/office/drawing/2014/main" id="{AC4E4BBF-5574-4032-81BC-4AB2F3F0693A}"/>
                  </a:ext>
                </a:extLst>
              </p:cNvPr>
              <p:cNvSpPr/>
              <p:nvPr/>
            </p:nvSpPr>
            <p:spPr>
              <a:xfrm>
                <a:off x="5010675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7" name="图形 34" descr="男人 轮廓">
                <a:extLst>
                  <a:ext uri="{FF2B5EF4-FFF2-40B4-BE49-F238E27FC236}">
                    <a16:creationId xmlns:a16="http://schemas.microsoft.com/office/drawing/2014/main" id="{03340F2C-7620-43E8-816C-9655229EC6ED}"/>
                  </a:ext>
                </a:extLst>
              </p:cNvPr>
              <p:cNvSpPr/>
              <p:nvPr/>
            </p:nvSpPr>
            <p:spPr>
              <a:xfrm>
                <a:off x="4943501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38" name="图形 35" descr="男人 轮廓">
              <a:extLst>
                <a:ext uri="{FF2B5EF4-FFF2-40B4-BE49-F238E27FC236}">
                  <a16:creationId xmlns:a16="http://schemas.microsoft.com/office/drawing/2014/main" id="{24D1E93A-4CB2-48C9-88CB-41C504CD1A39}"/>
                </a:ext>
              </a:extLst>
            </p:cNvPr>
            <p:cNvGrpSpPr/>
            <p:nvPr/>
          </p:nvGrpSpPr>
          <p:grpSpPr>
            <a:xfrm>
              <a:off x="5142705" y="1436246"/>
              <a:ext cx="232032" cy="549598"/>
              <a:chOff x="5142705" y="1436246"/>
              <a:chExt cx="232032" cy="549598"/>
            </a:xfrm>
            <a:solidFill>
              <a:srgbClr val="000000"/>
            </a:solidFill>
          </p:grpSpPr>
          <p:sp>
            <p:nvSpPr>
              <p:cNvPr id="139" name="图形 35" descr="男人 轮廓">
                <a:extLst>
                  <a:ext uri="{FF2B5EF4-FFF2-40B4-BE49-F238E27FC236}">
                    <a16:creationId xmlns:a16="http://schemas.microsoft.com/office/drawing/2014/main" id="{7F6D8750-73C3-4736-8AF5-B3CB06E7650E}"/>
                  </a:ext>
                </a:extLst>
              </p:cNvPr>
              <p:cNvSpPr/>
              <p:nvPr/>
            </p:nvSpPr>
            <p:spPr>
              <a:xfrm>
                <a:off x="5197666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0" name="图形 35" descr="男人 轮廓">
                <a:extLst>
                  <a:ext uri="{FF2B5EF4-FFF2-40B4-BE49-F238E27FC236}">
                    <a16:creationId xmlns:a16="http://schemas.microsoft.com/office/drawing/2014/main" id="{1B5C9D57-65B8-4A25-8726-1F103607F13B}"/>
                  </a:ext>
                </a:extLst>
              </p:cNvPr>
              <p:cNvSpPr/>
              <p:nvPr/>
            </p:nvSpPr>
            <p:spPr>
              <a:xfrm>
                <a:off x="5209879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1" name="图形 35" descr="男人 轮廓">
                <a:extLst>
                  <a:ext uri="{FF2B5EF4-FFF2-40B4-BE49-F238E27FC236}">
                    <a16:creationId xmlns:a16="http://schemas.microsoft.com/office/drawing/2014/main" id="{7E4BDB46-9703-4574-8828-C2943CB8312D}"/>
                  </a:ext>
                </a:extLst>
              </p:cNvPr>
              <p:cNvSpPr/>
              <p:nvPr/>
            </p:nvSpPr>
            <p:spPr>
              <a:xfrm>
                <a:off x="5142705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42" name="图形 36" descr="男人 轮廓">
              <a:extLst>
                <a:ext uri="{FF2B5EF4-FFF2-40B4-BE49-F238E27FC236}">
                  <a16:creationId xmlns:a16="http://schemas.microsoft.com/office/drawing/2014/main" id="{E6D99ABD-CAFF-4B23-A3F4-2867F8A5506B}"/>
                </a:ext>
              </a:extLst>
            </p:cNvPr>
            <p:cNvGrpSpPr/>
            <p:nvPr/>
          </p:nvGrpSpPr>
          <p:grpSpPr>
            <a:xfrm>
              <a:off x="5341909" y="1436246"/>
              <a:ext cx="232032" cy="549598"/>
              <a:chOff x="5341909" y="1436246"/>
              <a:chExt cx="232032" cy="549598"/>
            </a:xfrm>
            <a:solidFill>
              <a:srgbClr val="000000"/>
            </a:solidFill>
          </p:grpSpPr>
          <p:sp>
            <p:nvSpPr>
              <p:cNvPr id="143" name="图形 36" descr="男人 轮廓">
                <a:extLst>
                  <a:ext uri="{FF2B5EF4-FFF2-40B4-BE49-F238E27FC236}">
                    <a16:creationId xmlns:a16="http://schemas.microsoft.com/office/drawing/2014/main" id="{8563E093-C6EC-4ACA-BBA1-2E63C4657D31}"/>
                  </a:ext>
                </a:extLst>
              </p:cNvPr>
              <p:cNvSpPr/>
              <p:nvPr/>
            </p:nvSpPr>
            <p:spPr>
              <a:xfrm>
                <a:off x="5396870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4" name="图形 36" descr="男人 轮廓">
                <a:extLst>
                  <a:ext uri="{FF2B5EF4-FFF2-40B4-BE49-F238E27FC236}">
                    <a16:creationId xmlns:a16="http://schemas.microsoft.com/office/drawing/2014/main" id="{08FA7F2D-91B5-45DD-8CA8-913366458195}"/>
                  </a:ext>
                </a:extLst>
              </p:cNvPr>
              <p:cNvSpPr/>
              <p:nvPr/>
            </p:nvSpPr>
            <p:spPr>
              <a:xfrm>
                <a:off x="5409083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5" name="图形 36" descr="男人 轮廓">
                <a:extLst>
                  <a:ext uri="{FF2B5EF4-FFF2-40B4-BE49-F238E27FC236}">
                    <a16:creationId xmlns:a16="http://schemas.microsoft.com/office/drawing/2014/main" id="{1B543A8C-17E1-4D9D-84DE-F69CB95FB7BF}"/>
                  </a:ext>
                </a:extLst>
              </p:cNvPr>
              <p:cNvSpPr/>
              <p:nvPr/>
            </p:nvSpPr>
            <p:spPr>
              <a:xfrm>
                <a:off x="5341909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46" name="图形 41" descr="男人 轮廓">
              <a:extLst>
                <a:ext uri="{FF2B5EF4-FFF2-40B4-BE49-F238E27FC236}">
                  <a16:creationId xmlns:a16="http://schemas.microsoft.com/office/drawing/2014/main" id="{2F4CD17D-7529-48C4-9E11-7422821665A5}"/>
                </a:ext>
              </a:extLst>
            </p:cNvPr>
            <p:cNvGrpSpPr/>
            <p:nvPr/>
          </p:nvGrpSpPr>
          <p:grpSpPr>
            <a:xfrm>
              <a:off x="5869524" y="1436246"/>
              <a:ext cx="232032" cy="549598"/>
              <a:chOff x="5869524" y="1436246"/>
              <a:chExt cx="232032" cy="549598"/>
            </a:xfrm>
            <a:solidFill>
              <a:srgbClr val="000000"/>
            </a:solidFill>
          </p:grpSpPr>
          <p:sp>
            <p:nvSpPr>
              <p:cNvPr id="147" name="图形 41" descr="男人 轮廓">
                <a:extLst>
                  <a:ext uri="{FF2B5EF4-FFF2-40B4-BE49-F238E27FC236}">
                    <a16:creationId xmlns:a16="http://schemas.microsoft.com/office/drawing/2014/main" id="{38C33DB5-B7C7-47D5-8BFD-D57C3B74CDFD}"/>
                  </a:ext>
                </a:extLst>
              </p:cNvPr>
              <p:cNvSpPr/>
              <p:nvPr/>
            </p:nvSpPr>
            <p:spPr>
              <a:xfrm>
                <a:off x="5924485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8" name="图形 41" descr="男人 轮廓">
                <a:extLst>
                  <a:ext uri="{FF2B5EF4-FFF2-40B4-BE49-F238E27FC236}">
                    <a16:creationId xmlns:a16="http://schemas.microsoft.com/office/drawing/2014/main" id="{C07791A5-2E15-4BD2-82D6-C98B57C4DCE3}"/>
                  </a:ext>
                </a:extLst>
              </p:cNvPr>
              <p:cNvSpPr/>
              <p:nvPr/>
            </p:nvSpPr>
            <p:spPr>
              <a:xfrm>
                <a:off x="5936698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9" name="图形 41" descr="男人 轮廓">
                <a:extLst>
                  <a:ext uri="{FF2B5EF4-FFF2-40B4-BE49-F238E27FC236}">
                    <a16:creationId xmlns:a16="http://schemas.microsoft.com/office/drawing/2014/main" id="{F780766C-5D6B-4FF3-BFA8-1642CEC4DF61}"/>
                  </a:ext>
                </a:extLst>
              </p:cNvPr>
              <p:cNvSpPr/>
              <p:nvPr/>
            </p:nvSpPr>
            <p:spPr>
              <a:xfrm>
                <a:off x="5869524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0" name="图形 42" descr="男人 轮廓">
              <a:extLst>
                <a:ext uri="{FF2B5EF4-FFF2-40B4-BE49-F238E27FC236}">
                  <a16:creationId xmlns:a16="http://schemas.microsoft.com/office/drawing/2014/main" id="{BBBB78EE-3604-4291-8709-711C1852ABA2}"/>
                </a:ext>
              </a:extLst>
            </p:cNvPr>
            <p:cNvGrpSpPr/>
            <p:nvPr/>
          </p:nvGrpSpPr>
          <p:grpSpPr>
            <a:xfrm>
              <a:off x="6057355" y="1436246"/>
              <a:ext cx="232032" cy="549598"/>
              <a:chOff x="6057355" y="1436246"/>
              <a:chExt cx="232032" cy="549598"/>
            </a:xfrm>
            <a:solidFill>
              <a:srgbClr val="000000"/>
            </a:solidFill>
          </p:grpSpPr>
          <p:sp>
            <p:nvSpPr>
              <p:cNvPr id="151" name="图形 42" descr="男人 轮廓">
                <a:extLst>
                  <a:ext uri="{FF2B5EF4-FFF2-40B4-BE49-F238E27FC236}">
                    <a16:creationId xmlns:a16="http://schemas.microsoft.com/office/drawing/2014/main" id="{5CC77F72-B03B-445E-863F-814EA460D1E7}"/>
                  </a:ext>
                </a:extLst>
              </p:cNvPr>
              <p:cNvSpPr/>
              <p:nvPr/>
            </p:nvSpPr>
            <p:spPr>
              <a:xfrm>
                <a:off x="6112316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2" name="图形 42" descr="男人 轮廓">
                <a:extLst>
                  <a:ext uri="{FF2B5EF4-FFF2-40B4-BE49-F238E27FC236}">
                    <a16:creationId xmlns:a16="http://schemas.microsoft.com/office/drawing/2014/main" id="{A1790316-3798-4AD4-A12F-B03375A84F26}"/>
                  </a:ext>
                </a:extLst>
              </p:cNvPr>
              <p:cNvSpPr/>
              <p:nvPr/>
            </p:nvSpPr>
            <p:spPr>
              <a:xfrm>
                <a:off x="6124529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3" name="图形 42" descr="男人 轮廓">
                <a:extLst>
                  <a:ext uri="{FF2B5EF4-FFF2-40B4-BE49-F238E27FC236}">
                    <a16:creationId xmlns:a16="http://schemas.microsoft.com/office/drawing/2014/main" id="{71CB2276-DD33-4D7F-B00D-0DE28F807624}"/>
                  </a:ext>
                </a:extLst>
              </p:cNvPr>
              <p:cNvSpPr/>
              <p:nvPr/>
            </p:nvSpPr>
            <p:spPr>
              <a:xfrm>
                <a:off x="6057355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4" name="图形 43" descr="男人 轮廓">
              <a:extLst>
                <a:ext uri="{FF2B5EF4-FFF2-40B4-BE49-F238E27FC236}">
                  <a16:creationId xmlns:a16="http://schemas.microsoft.com/office/drawing/2014/main" id="{625D72FE-7CD5-4165-98C2-CC8764922B4A}"/>
                </a:ext>
              </a:extLst>
            </p:cNvPr>
            <p:cNvGrpSpPr/>
            <p:nvPr/>
          </p:nvGrpSpPr>
          <p:grpSpPr>
            <a:xfrm>
              <a:off x="6256559" y="1436246"/>
              <a:ext cx="232032" cy="549598"/>
              <a:chOff x="6256559" y="1436246"/>
              <a:chExt cx="232032" cy="549598"/>
            </a:xfrm>
            <a:solidFill>
              <a:srgbClr val="000000"/>
            </a:solidFill>
          </p:grpSpPr>
          <p:sp>
            <p:nvSpPr>
              <p:cNvPr id="155" name="图形 43" descr="男人 轮廓">
                <a:extLst>
                  <a:ext uri="{FF2B5EF4-FFF2-40B4-BE49-F238E27FC236}">
                    <a16:creationId xmlns:a16="http://schemas.microsoft.com/office/drawing/2014/main" id="{11853FBE-ACD1-4AEC-A5EB-C09F071DF12B}"/>
                  </a:ext>
                </a:extLst>
              </p:cNvPr>
              <p:cNvSpPr/>
              <p:nvPr/>
            </p:nvSpPr>
            <p:spPr>
              <a:xfrm>
                <a:off x="6311520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" name="图形 43" descr="男人 轮廓">
                <a:extLst>
                  <a:ext uri="{FF2B5EF4-FFF2-40B4-BE49-F238E27FC236}">
                    <a16:creationId xmlns:a16="http://schemas.microsoft.com/office/drawing/2014/main" id="{D8E1AF94-0452-46F5-A8B2-8A41CFB43535}"/>
                  </a:ext>
                </a:extLst>
              </p:cNvPr>
              <p:cNvSpPr/>
              <p:nvPr/>
            </p:nvSpPr>
            <p:spPr>
              <a:xfrm>
                <a:off x="6323733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" name="图形 43" descr="男人 轮廓">
                <a:extLst>
                  <a:ext uri="{FF2B5EF4-FFF2-40B4-BE49-F238E27FC236}">
                    <a16:creationId xmlns:a16="http://schemas.microsoft.com/office/drawing/2014/main" id="{9BACE736-A82A-4B0B-B293-ACD31CB5E74E}"/>
                  </a:ext>
                </a:extLst>
              </p:cNvPr>
              <p:cNvSpPr/>
              <p:nvPr/>
            </p:nvSpPr>
            <p:spPr>
              <a:xfrm>
                <a:off x="6256559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8" name="图形 44" descr="男人 轮廓">
              <a:extLst>
                <a:ext uri="{FF2B5EF4-FFF2-40B4-BE49-F238E27FC236}">
                  <a16:creationId xmlns:a16="http://schemas.microsoft.com/office/drawing/2014/main" id="{1CE4AAAE-ABED-4220-822B-CD23AFACD6F8}"/>
                </a:ext>
              </a:extLst>
            </p:cNvPr>
            <p:cNvGrpSpPr/>
            <p:nvPr/>
          </p:nvGrpSpPr>
          <p:grpSpPr>
            <a:xfrm>
              <a:off x="6455763" y="1436246"/>
              <a:ext cx="232032" cy="549598"/>
              <a:chOff x="6455763" y="1436246"/>
              <a:chExt cx="232032" cy="549598"/>
            </a:xfrm>
            <a:solidFill>
              <a:srgbClr val="000000"/>
            </a:solidFill>
          </p:grpSpPr>
          <p:sp>
            <p:nvSpPr>
              <p:cNvPr id="159" name="图形 44" descr="男人 轮廓">
                <a:extLst>
                  <a:ext uri="{FF2B5EF4-FFF2-40B4-BE49-F238E27FC236}">
                    <a16:creationId xmlns:a16="http://schemas.microsoft.com/office/drawing/2014/main" id="{D2319ABF-F592-4106-9516-B4DBA17E465C}"/>
                  </a:ext>
                </a:extLst>
              </p:cNvPr>
              <p:cNvSpPr/>
              <p:nvPr/>
            </p:nvSpPr>
            <p:spPr>
              <a:xfrm>
                <a:off x="6510724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" name="图形 44" descr="男人 轮廓">
                <a:extLst>
                  <a:ext uri="{FF2B5EF4-FFF2-40B4-BE49-F238E27FC236}">
                    <a16:creationId xmlns:a16="http://schemas.microsoft.com/office/drawing/2014/main" id="{542D5604-C69C-42A3-B401-C0663C374B7D}"/>
                  </a:ext>
                </a:extLst>
              </p:cNvPr>
              <p:cNvSpPr/>
              <p:nvPr/>
            </p:nvSpPr>
            <p:spPr>
              <a:xfrm>
                <a:off x="6522937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" name="图形 44" descr="男人 轮廓">
                <a:extLst>
                  <a:ext uri="{FF2B5EF4-FFF2-40B4-BE49-F238E27FC236}">
                    <a16:creationId xmlns:a16="http://schemas.microsoft.com/office/drawing/2014/main" id="{9A30CEFB-0130-4936-8931-6C7BA2FD3EC1}"/>
                  </a:ext>
                </a:extLst>
              </p:cNvPr>
              <p:cNvSpPr/>
              <p:nvPr/>
            </p:nvSpPr>
            <p:spPr>
              <a:xfrm>
                <a:off x="6455763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62" name="图形 45" descr="男人 轮廓">
              <a:extLst>
                <a:ext uri="{FF2B5EF4-FFF2-40B4-BE49-F238E27FC236}">
                  <a16:creationId xmlns:a16="http://schemas.microsoft.com/office/drawing/2014/main" id="{06F37BEB-C642-44E4-AF4D-5D6B746D3668}"/>
                </a:ext>
              </a:extLst>
            </p:cNvPr>
            <p:cNvGrpSpPr/>
            <p:nvPr/>
          </p:nvGrpSpPr>
          <p:grpSpPr>
            <a:xfrm>
              <a:off x="6864797" y="1436246"/>
              <a:ext cx="232032" cy="549598"/>
              <a:chOff x="6864797" y="1436246"/>
              <a:chExt cx="232032" cy="549598"/>
            </a:xfrm>
            <a:solidFill>
              <a:srgbClr val="000000"/>
            </a:solidFill>
          </p:grpSpPr>
          <p:sp>
            <p:nvSpPr>
              <p:cNvPr id="163" name="图形 45" descr="男人 轮廓">
                <a:extLst>
                  <a:ext uri="{FF2B5EF4-FFF2-40B4-BE49-F238E27FC236}">
                    <a16:creationId xmlns:a16="http://schemas.microsoft.com/office/drawing/2014/main" id="{DDC0EE95-B6DF-48D9-9EB0-E6C91CA38D8F}"/>
                  </a:ext>
                </a:extLst>
              </p:cNvPr>
              <p:cNvSpPr/>
              <p:nvPr/>
            </p:nvSpPr>
            <p:spPr>
              <a:xfrm>
                <a:off x="6919758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" name="图形 45" descr="男人 轮廓">
                <a:extLst>
                  <a:ext uri="{FF2B5EF4-FFF2-40B4-BE49-F238E27FC236}">
                    <a16:creationId xmlns:a16="http://schemas.microsoft.com/office/drawing/2014/main" id="{5F095482-F7D1-43E4-ABF2-50A614BD5C48}"/>
                  </a:ext>
                </a:extLst>
              </p:cNvPr>
              <p:cNvSpPr/>
              <p:nvPr/>
            </p:nvSpPr>
            <p:spPr>
              <a:xfrm>
                <a:off x="6931971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" name="图形 45" descr="男人 轮廓">
                <a:extLst>
                  <a:ext uri="{FF2B5EF4-FFF2-40B4-BE49-F238E27FC236}">
                    <a16:creationId xmlns:a16="http://schemas.microsoft.com/office/drawing/2014/main" id="{7861E908-5794-4734-8ED5-0D4CAE930394}"/>
                  </a:ext>
                </a:extLst>
              </p:cNvPr>
              <p:cNvSpPr/>
              <p:nvPr/>
            </p:nvSpPr>
            <p:spPr>
              <a:xfrm>
                <a:off x="6864797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66" name="图形 46" descr="男人 轮廓">
              <a:extLst>
                <a:ext uri="{FF2B5EF4-FFF2-40B4-BE49-F238E27FC236}">
                  <a16:creationId xmlns:a16="http://schemas.microsoft.com/office/drawing/2014/main" id="{A6AAD17F-770C-4B21-854B-DBC48698B4EB}"/>
                </a:ext>
              </a:extLst>
            </p:cNvPr>
            <p:cNvGrpSpPr/>
            <p:nvPr/>
          </p:nvGrpSpPr>
          <p:grpSpPr>
            <a:xfrm>
              <a:off x="7052628" y="1436246"/>
              <a:ext cx="232032" cy="549598"/>
              <a:chOff x="7052628" y="1436246"/>
              <a:chExt cx="232032" cy="549598"/>
            </a:xfrm>
            <a:solidFill>
              <a:srgbClr val="000000"/>
            </a:solidFill>
          </p:grpSpPr>
          <p:sp>
            <p:nvSpPr>
              <p:cNvPr id="167" name="图形 46" descr="男人 轮廓">
                <a:extLst>
                  <a:ext uri="{FF2B5EF4-FFF2-40B4-BE49-F238E27FC236}">
                    <a16:creationId xmlns:a16="http://schemas.microsoft.com/office/drawing/2014/main" id="{140AA70A-E30D-43A5-9C20-0CDA7A4F7831}"/>
                  </a:ext>
                </a:extLst>
              </p:cNvPr>
              <p:cNvSpPr/>
              <p:nvPr/>
            </p:nvSpPr>
            <p:spPr>
              <a:xfrm>
                <a:off x="7107589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8" name="图形 46" descr="男人 轮廓">
                <a:extLst>
                  <a:ext uri="{FF2B5EF4-FFF2-40B4-BE49-F238E27FC236}">
                    <a16:creationId xmlns:a16="http://schemas.microsoft.com/office/drawing/2014/main" id="{F3EB317D-E172-469D-A8AE-BF54BD922D27}"/>
                  </a:ext>
                </a:extLst>
              </p:cNvPr>
              <p:cNvSpPr/>
              <p:nvPr/>
            </p:nvSpPr>
            <p:spPr>
              <a:xfrm>
                <a:off x="7119802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9" name="图形 46" descr="男人 轮廓">
                <a:extLst>
                  <a:ext uri="{FF2B5EF4-FFF2-40B4-BE49-F238E27FC236}">
                    <a16:creationId xmlns:a16="http://schemas.microsoft.com/office/drawing/2014/main" id="{DAABB649-17F0-4364-97D4-D6A1BA92B16A}"/>
                  </a:ext>
                </a:extLst>
              </p:cNvPr>
              <p:cNvSpPr/>
              <p:nvPr/>
            </p:nvSpPr>
            <p:spPr>
              <a:xfrm>
                <a:off x="7052628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0" name="图形 47" descr="男人 轮廓">
              <a:extLst>
                <a:ext uri="{FF2B5EF4-FFF2-40B4-BE49-F238E27FC236}">
                  <a16:creationId xmlns:a16="http://schemas.microsoft.com/office/drawing/2014/main" id="{D836C4B3-53F1-4FE4-97F9-24D646A0E96E}"/>
                </a:ext>
              </a:extLst>
            </p:cNvPr>
            <p:cNvGrpSpPr/>
            <p:nvPr/>
          </p:nvGrpSpPr>
          <p:grpSpPr>
            <a:xfrm>
              <a:off x="7251832" y="1436246"/>
              <a:ext cx="232032" cy="549598"/>
              <a:chOff x="7251832" y="1436246"/>
              <a:chExt cx="232032" cy="549598"/>
            </a:xfrm>
            <a:solidFill>
              <a:srgbClr val="000000"/>
            </a:solidFill>
          </p:grpSpPr>
          <p:sp>
            <p:nvSpPr>
              <p:cNvPr id="171" name="图形 47" descr="男人 轮廓">
                <a:extLst>
                  <a:ext uri="{FF2B5EF4-FFF2-40B4-BE49-F238E27FC236}">
                    <a16:creationId xmlns:a16="http://schemas.microsoft.com/office/drawing/2014/main" id="{9AE61869-B599-4F6B-B812-508F093D51D6}"/>
                  </a:ext>
                </a:extLst>
              </p:cNvPr>
              <p:cNvSpPr/>
              <p:nvPr/>
            </p:nvSpPr>
            <p:spPr>
              <a:xfrm>
                <a:off x="7306793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2" name="图形 47" descr="男人 轮廓">
                <a:extLst>
                  <a:ext uri="{FF2B5EF4-FFF2-40B4-BE49-F238E27FC236}">
                    <a16:creationId xmlns:a16="http://schemas.microsoft.com/office/drawing/2014/main" id="{075065B6-7A1D-488E-BD7B-FF9EA258D70C}"/>
                  </a:ext>
                </a:extLst>
              </p:cNvPr>
              <p:cNvSpPr/>
              <p:nvPr/>
            </p:nvSpPr>
            <p:spPr>
              <a:xfrm>
                <a:off x="7319006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3" name="图形 47" descr="男人 轮廓">
                <a:extLst>
                  <a:ext uri="{FF2B5EF4-FFF2-40B4-BE49-F238E27FC236}">
                    <a16:creationId xmlns:a16="http://schemas.microsoft.com/office/drawing/2014/main" id="{BDA513C2-3668-44C5-93B3-15B37C4B0D31}"/>
                  </a:ext>
                </a:extLst>
              </p:cNvPr>
              <p:cNvSpPr/>
              <p:nvPr/>
            </p:nvSpPr>
            <p:spPr>
              <a:xfrm>
                <a:off x="7251832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4" name="图形 48" descr="男人 轮廓">
              <a:extLst>
                <a:ext uri="{FF2B5EF4-FFF2-40B4-BE49-F238E27FC236}">
                  <a16:creationId xmlns:a16="http://schemas.microsoft.com/office/drawing/2014/main" id="{5250A3F1-7463-44E3-836C-23E8E361923A}"/>
                </a:ext>
              </a:extLst>
            </p:cNvPr>
            <p:cNvGrpSpPr/>
            <p:nvPr/>
          </p:nvGrpSpPr>
          <p:grpSpPr>
            <a:xfrm>
              <a:off x="7451036" y="1436246"/>
              <a:ext cx="232032" cy="549598"/>
              <a:chOff x="7451036" y="1436246"/>
              <a:chExt cx="232032" cy="549598"/>
            </a:xfrm>
            <a:solidFill>
              <a:srgbClr val="000000"/>
            </a:solidFill>
          </p:grpSpPr>
          <p:sp>
            <p:nvSpPr>
              <p:cNvPr id="175" name="图形 48" descr="男人 轮廓">
                <a:extLst>
                  <a:ext uri="{FF2B5EF4-FFF2-40B4-BE49-F238E27FC236}">
                    <a16:creationId xmlns:a16="http://schemas.microsoft.com/office/drawing/2014/main" id="{FD15E107-36B5-4B74-876C-8AEECA6374F3}"/>
                  </a:ext>
                </a:extLst>
              </p:cNvPr>
              <p:cNvSpPr/>
              <p:nvPr/>
            </p:nvSpPr>
            <p:spPr>
              <a:xfrm>
                <a:off x="7505997" y="162555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6" name="图形 48" descr="男人 轮廓">
                <a:extLst>
                  <a:ext uri="{FF2B5EF4-FFF2-40B4-BE49-F238E27FC236}">
                    <a16:creationId xmlns:a16="http://schemas.microsoft.com/office/drawing/2014/main" id="{FB6D27A9-2A05-4A17-BA41-ADEF4C7DA834}"/>
                  </a:ext>
                </a:extLst>
              </p:cNvPr>
              <p:cNvSpPr/>
              <p:nvPr/>
            </p:nvSpPr>
            <p:spPr>
              <a:xfrm>
                <a:off x="7518210" y="143624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7" name="图形 48" descr="男人 轮廓">
                <a:extLst>
                  <a:ext uri="{FF2B5EF4-FFF2-40B4-BE49-F238E27FC236}">
                    <a16:creationId xmlns:a16="http://schemas.microsoft.com/office/drawing/2014/main" id="{0CB761EB-AD17-4C94-A9FA-35C437A10DBD}"/>
                  </a:ext>
                </a:extLst>
              </p:cNvPr>
              <p:cNvSpPr/>
              <p:nvPr/>
            </p:nvSpPr>
            <p:spPr>
              <a:xfrm>
                <a:off x="7451036" y="154616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8" name="图形 11" descr="女士 轮廓">
              <a:extLst>
                <a:ext uri="{FF2B5EF4-FFF2-40B4-BE49-F238E27FC236}">
                  <a16:creationId xmlns:a16="http://schemas.microsoft.com/office/drawing/2014/main" id="{B85D4DFB-0B4B-47D4-8012-84F0F41F1DB4}"/>
                </a:ext>
              </a:extLst>
            </p:cNvPr>
            <p:cNvGrpSpPr/>
            <p:nvPr/>
          </p:nvGrpSpPr>
          <p:grpSpPr>
            <a:xfrm>
              <a:off x="4570865" y="1420198"/>
              <a:ext cx="219472" cy="549598"/>
              <a:chOff x="4570865" y="1420198"/>
              <a:chExt cx="219472" cy="549598"/>
            </a:xfrm>
            <a:solidFill>
              <a:srgbClr val="000000"/>
            </a:solidFill>
          </p:grpSpPr>
          <p:sp>
            <p:nvSpPr>
              <p:cNvPr id="179" name="图形 11" descr="女士 轮廓">
                <a:extLst>
                  <a:ext uri="{FF2B5EF4-FFF2-40B4-BE49-F238E27FC236}">
                    <a16:creationId xmlns:a16="http://schemas.microsoft.com/office/drawing/2014/main" id="{789C607B-E200-4F4A-9C47-34392B3216D1}"/>
                  </a:ext>
                </a:extLst>
              </p:cNvPr>
              <p:cNvSpPr/>
              <p:nvPr/>
            </p:nvSpPr>
            <p:spPr>
              <a:xfrm>
                <a:off x="4631757" y="1420198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0" name="图形 11" descr="女士 轮廓">
                <a:extLst>
                  <a:ext uri="{FF2B5EF4-FFF2-40B4-BE49-F238E27FC236}">
                    <a16:creationId xmlns:a16="http://schemas.microsoft.com/office/drawing/2014/main" id="{F41C5736-55E9-4CDA-AF0C-40C04E90FBB1}"/>
                  </a:ext>
                </a:extLst>
              </p:cNvPr>
              <p:cNvSpPr/>
              <p:nvPr/>
            </p:nvSpPr>
            <p:spPr>
              <a:xfrm>
                <a:off x="4570865" y="1530117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1" name="图形 11" descr="女士 轮廓">
                <a:extLst>
                  <a:ext uri="{FF2B5EF4-FFF2-40B4-BE49-F238E27FC236}">
                    <a16:creationId xmlns:a16="http://schemas.microsoft.com/office/drawing/2014/main" id="{5FF15399-F244-4960-90F1-37D17632407F}"/>
                  </a:ext>
                </a:extLst>
              </p:cNvPr>
              <p:cNvSpPr/>
              <p:nvPr/>
            </p:nvSpPr>
            <p:spPr>
              <a:xfrm>
                <a:off x="4587069" y="1591185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2" name="图形 49" descr="女士 轮廓">
              <a:extLst>
                <a:ext uri="{FF2B5EF4-FFF2-40B4-BE49-F238E27FC236}">
                  <a16:creationId xmlns:a16="http://schemas.microsoft.com/office/drawing/2014/main" id="{ACE2B580-E169-4AA9-AB8D-8769A3F1B22F}"/>
                </a:ext>
              </a:extLst>
            </p:cNvPr>
            <p:cNvGrpSpPr/>
            <p:nvPr/>
          </p:nvGrpSpPr>
          <p:grpSpPr>
            <a:xfrm>
              <a:off x="5603769" y="1420198"/>
              <a:ext cx="219472" cy="549598"/>
              <a:chOff x="5603769" y="1420198"/>
              <a:chExt cx="219472" cy="549598"/>
            </a:xfrm>
            <a:solidFill>
              <a:srgbClr val="000000"/>
            </a:solidFill>
          </p:grpSpPr>
          <p:sp>
            <p:nvSpPr>
              <p:cNvPr id="183" name="图形 49" descr="女士 轮廓">
                <a:extLst>
                  <a:ext uri="{FF2B5EF4-FFF2-40B4-BE49-F238E27FC236}">
                    <a16:creationId xmlns:a16="http://schemas.microsoft.com/office/drawing/2014/main" id="{0ADC4027-9BDD-47E5-B476-2DDBDA2088A7}"/>
                  </a:ext>
                </a:extLst>
              </p:cNvPr>
              <p:cNvSpPr/>
              <p:nvPr/>
            </p:nvSpPr>
            <p:spPr>
              <a:xfrm>
                <a:off x="5664661" y="1420198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4" name="图形 49" descr="女士 轮廓">
                <a:extLst>
                  <a:ext uri="{FF2B5EF4-FFF2-40B4-BE49-F238E27FC236}">
                    <a16:creationId xmlns:a16="http://schemas.microsoft.com/office/drawing/2014/main" id="{3787DC2C-3333-4763-A644-5031CD50751C}"/>
                  </a:ext>
                </a:extLst>
              </p:cNvPr>
              <p:cNvSpPr/>
              <p:nvPr/>
            </p:nvSpPr>
            <p:spPr>
              <a:xfrm>
                <a:off x="5603769" y="1530117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5" name="图形 49" descr="女士 轮廓">
                <a:extLst>
                  <a:ext uri="{FF2B5EF4-FFF2-40B4-BE49-F238E27FC236}">
                    <a16:creationId xmlns:a16="http://schemas.microsoft.com/office/drawing/2014/main" id="{C1CC3174-F64D-4268-A04D-BC6C4458BD89}"/>
                  </a:ext>
                </a:extLst>
              </p:cNvPr>
              <p:cNvSpPr/>
              <p:nvPr/>
            </p:nvSpPr>
            <p:spPr>
              <a:xfrm>
                <a:off x="5619973" y="1591185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6" name="图形 50" descr="女士 轮廓">
              <a:extLst>
                <a:ext uri="{FF2B5EF4-FFF2-40B4-BE49-F238E27FC236}">
                  <a16:creationId xmlns:a16="http://schemas.microsoft.com/office/drawing/2014/main" id="{BBB8C738-C378-4C5C-A4DE-580CB5A09B8D}"/>
                </a:ext>
              </a:extLst>
            </p:cNvPr>
            <p:cNvGrpSpPr/>
            <p:nvPr/>
          </p:nvGrpSpPr>
          <p:grpSpPr>
            <a:xfrm>
              <a:off x="6672047" y="1420198"/>
              <a:ext cx="219472" cy="549598"/>
              <a:chOff x="6672047" y="1420198"/>
              <a:chExt cx="219472" cy="549598"/>
            </a:xfrm>
            <a:solidFill>
              <a:srgbClr val="000000"/>
            </a:solidFill>
          </p:grpSpPr>
          <p:sp>
            <p:nvSpPr>
              <p:cNvPr id="187" name="图形 50" descr="女士 轮廓">
                <a:extLst>
                  <a:ext uri="{FF2B5EF4-FFF2-40B4-BE49-F238E27FC236}">
                    <a16:creationId xmlns:a16="http://schemas.microsoft.com/office/drawing/2014/main" id="{A34D1215-C6C4-4ACE-A06F-FBE99D5B3C6A}"/>
                  </a:ext>
                </a:extLst>
              </p:cNvPr>
              <p:cNvSpPr/>
              <p:nvPr/>
            </p:nvSpPr>
            <p:spPr>
              <a:xfrm>
                <a:off x="6732939" y="1420198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8" name="图形 50" descr="女士 轮廓">
                <a:extLst>
                  <a:ext uri="{FF2B5EF4-FFF2-40B4-BE49-F238E27FC236}">
                    <a16:creationId xmlns:a16="http://schemas.microsoft.com/office/drawing/2014/main" id="{7B500747-9CD4-4424-A3D2-278D52AAA1B8}"/>
                  </a:ext>
                </a:extLst>
              </p:cNvPr>
              <p:cNvSpPr/>
              <p:nvPr/>
            </p:nvSpPr>
            <p:spPr>
              <a:xfrm>
                <a:off x="6672047" y="1530117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9" name="图形 50" descr="女士 轮廓">
                <a:extLst>
                  <a:ext uri="{FF2B5EF4-FFF2-40B4-BE49-F238E27FC236}">
                    <a16:creationId xmlns:a16="http://schemas.microsoft.com/office/drawing/2014/main" id="{8D3DB77A-A469-4AEF-B0FF-5EF726AAE9B7}"/>
                  </a:ext>
                </a:extLst>
              </p:cNvPr>
              <p:cNvSpPr/>
              <p:nvPr/>
            </p:nvSpPr>
            <p:spPr>
              <a:xfrm>
                <a:off x="6688251" y="1591185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90" name="图形 51" descr="女士 轮廓">
              <a:extLst>
                <a:ext uri="{FF2B5EF4-FFF2-40B4-BE49-F238E27FC236}">
                  <a16:creationId xmlns:a16="http://schemas.microsoft.com/office/drawing/2014/main" id="{C572D100-AD82-416C-A887-48CD69812AA3}"/>
                </a:ext>
              </a:extLst>
            </p:cNvPr>
            <p:cNvGrpSpPr/>
            <p:nvPr/>
          </p:nvGrpSpPr>
          <p:grpSpPr>
            <a:xfrm>
              <a:off x="7645319" y="1420198"/>
              <a:ext cx="219472" cy="549598"/>
              <a:chOff x="7645319" y="1420198"/>
              <a:chExt cx="219472" cy="549598"/>
            </a:xfrm>
            <a:solidFill>
              <a:srgbClr val="000000"/>
            </a:solidFill>
          </p:grpSpPr>
          <p:sp>
            <p:nvSpPr>
              <p:cNvPr id="191" name="图形 51" descr="女士 轮廓">
                <a:extLst>
                  <a:ext uri="{FF2B5EF4-FFF2-40B4-BE49-F238E27FC236}">
                    <a16:creationId xmlns:a16="http://schemas.microsoft.com/office/drawing/2014/main" id="{93068744-E8CF-4D3B-81DB-93A32B69D445}"/>
                  </a:ext>
                </a:extLst>
              </p:cNvPr>
              <p:cNvSpPr/>
              <p:nvPr/>
            </p:nvSpPr>
            <p:spPr>
              <a:xfrm>
                <a:off x="7706211" y="1420198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2" name="图形 51" descr="女士 轮廓">
                <a:extLst>
                  <a:ext uri="{FF2B5EF4-FFF2-40B4-BE49-F238E27FC236}">
                    <a16:creationId xmlns:a16="http://schemas.microsoft.com/office/drawing/2014/main" id="{41DDEEF2-BD19-4693-B071-6C083854A0BC}"/>
                  </a:ext>
                </a:extLst>
              </p:cNvPr>
              <p:cNvSpPr/>
              <p:nvPr/>
            </p:nvSpPr>
            <p:spPr>
              <a:xfrm>
                <a:off x="7645319" y="1530117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3" name="图形 51" descr="女士 轮廓">
                <a:extLst>
                  <a:ext uri="{FF2B5EF4-FFF2-40B4-BE49-F238E27FC236}">
                    <a16:creationId xmlns:a16="http://schemas.microsoft.com/office/drawing/2014/main" id="{9A53AF16-D32B-4B5A-82CB-40C43AE98D89}"/>
                  </a:ext>
                </a:extLst>
              </p:cNvPr>
              <p:cNvSpPr/>
              <p:nvPr/>
            </p:nvSpPr>
            <p:spPr>
              <a:xfrm>
                <a:off x="7661523" y="1591185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94" name="图形 52" descr="男人 轮廓">
              <a:extLst>
                <a:ext uri="{FF2B5EF4-FFF2-40B4-BE49-F238E27FC236}">
                  <a16:creationId xmlns:a16="http://schemas.microsoft.com/office/drawing/2014/main" id="{8B44938B-D2B1-4D30-9349-DA25858C0B21}"/>
                </a:ext>
              </a:extLst>
            </p:cNvPr>
            <p:cNvGrpSpPr/>
            <p:nvPr/>
          </p:nvGrpSpPr>
          <p:grpSpPr>
            <a:xfrm>
              <a:off x="3768343" y="2101329"/>
              <a:ext cx="232032" cy="549598"/>
              <a:chOff x="3768343" y="2101329"/>
              <a:chExt cx="232032" cy="549598"/>
            </a:xfrm>
            <a:solidFill>
              <a:srgbClr val="000000"/>
            </a:solidFill>
          </p:grpSpPr>
          <p:sp>
            <p:nvSpPr>
              <p:cNvPr id="195" name="图形 52" descr="男人 轮廓">
                <a:extLst>
                  <a:ext uri="{FF2B5EF4-FFF2-40B4-BE49-F238E27FC236}">
                    <a16:creationId xmlns:a16="http://schemas.microsoft.com/office/drawing/2014/main" id="{A084B31E-E6BB-480A-8A79-A9DD2BECAF3F}"/>
                  </a:ext>
                </a:extLst>
              </p:cNvPr>
              <p:cNvSpPr/>
              <p:nvPr/>
            </p:nvSpPr>
            <p:spPr>
              <a:xfrm>
                <a:off x="3823304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6" name="图形 52" descr="男人 轮廓">
                <a:extLst>
                  <a:ext uri="{FF2B5EF4-FFF2-40B4-BE49-F238E27FC236}">
                    <a16:creationId xmlns:a16="http://schemas.microsoft.com/office/drawing/2014/main" id="{051BBCD0-F0CD-4D13-B158-0EE4F917C31F}"/>
                  </a:ext>
                </a:extLst>
              </p:cNvPr>
              <p:cNvSpPr/>
              <p:nvPr/>
            </p:nvSpPr>
            <p:spPr>
              <a:xfrm>
                <a:off x="3835517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7" name="图形 52" descr="男人 轮廓">
                <a:extLst>
                  <a:ext uri="{FF2B5EF4-FFF2-40B4-BE49-F238E27FC236}">
                    <a16:creationId xmlns:a16="http://schemas.microsoft.com/office/drawing/2014/main" id="{1083A3B1-B9E9-4C40-8703-BB3899F9D6A2}"/>
                  </a:ext>
                </a:extLst>
              </p:cNvPr>
              <p:cNvSpPr/>
              <p:nvPr/>
            </p:nvSpPr>
            <p:spPr>
              <a:xfrm>
                <a:off x="3768343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98" name="图形 53" descr="男人 轮廓">
              <a:extLst>
                <a:ext uri="{FF2B5EF4-FFF2-40B4-BE49-F238E27FC236}">
                  <a16:creationId xmlns:a16="http://schemas.microsoft.com/office/drawing/2014/main" id="{C349774A-5471-4D1B-9C6A-58FD19A853D5}"/>
                </a:ext>
              </a:extLst>
            </p:cNvPr>
            <p:cNvGrpSpPr/>
            <p:nvPr/>
          </p:nvGrpSpPr>
          <p:grpSpPr>
            <a:xfrm>
              <a:off x="3956174" y="2101329"/>
              <a:ext cx="232032" cy="549598"/>
              <a:chOff x="3956174" y="2101329"/>
              <a:chExt cx="232032" cy="549598"/>
            </a:xfrm>
            <a:solidFill>
              <a:srgbClr val="000000"/>
            </a:solidFill>
          </p:grpSpPr>
          <p:sp>
            <p:nvSpPr>
              <p:cNvPr id="199" name="图形 53" descr="男人 轮廓">
                <a:extLst>
                  <a:ext uri="{FF2B5EF4-FFF2-40B4-BE49-F238E27FC236}">
                    <a16:creationId xmlns:a16="http://schemas.microsoft.com/office/drawing/2014/main" id="{EE87FB2B-5318-4065-AF84-EBE9762247D9}"/>
                  </a:ext>
                </a:extLst>
              </p:cNvPr>
              <p:cNvSpPr/>
              <p:nvPr/>
            </p:nvSpPr>
            <p:spPr>
              <a:xfrm>
                <a:off x="4011135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0" name="图形 53" descr="男人 轮廓">
                <a:extLst>
                  <a:ext uri="{FF2B5EF4-FFF2-40B4-BE49-F238E27FC236}">
                    <a16:creationId xmlns:a16="http://schemas.microsoft.com/office/drawing/2014/main" id="{FE027CF9-6CA7-4B15-BEB5-A57FD416A7BD}"/>
                  </a:ext>
                </a:extLst>
              </p:cNvPr>
              <p:cNvSpPr/>
              <p:nvPr/>
            </p:nvSpPr>
            <p:spPr>
              <a:xfrm>
                <a:off x="4023348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1" name="图形 53" descr="男人 轮廓">
                <a:extLst>
                  <a:ext uri="{FF2B5EF4-FFF2-40B4-BE49-F238E27FC236}">
                    <a16:creationId xmlns:a16="http://schemas.microsoft.com/office/drawing/2014/main" id="{09443BD7-FCBD-4150-AB25-705B5F424B4D}"/>
                  </a:ext>
                </a:extLst>
              </p:cNvPr>
              <p:cNvSpPr/>
              <p:nvPr/>
            </p:nvSpPr>
            <p:spPr>
              <a:xfrm>
                <a:off x="3956174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02" name="图形 54" descr="男人 轮廓">
              <a:extLst>
                <a:ext uri="{FF2B5EF4-FFF2-40B4-BE49-F238E27FC236}">
                  <a16:creationId xmlns:a16="http://schemas.microsoft.com/office/drawing/2014/main" id="{C238D107-DAE4-4790-AC92-AAE9D3CCC91D}"/>
                </a:ext>
              </a:extLst>
            </p:cNvPr>
            <p:cNvGrpSpPr/>
            <p:nvPr/>
          </p:nvGrpSpPr>
          <p:grpSpPr>
            <a:xfrm>
              <a:off x="4155378" y="2101329"/>
              <a:ext cx="232032" cy="549598"/>
              <a:chOff x="4155378" y="2101329"/>
              <a:chExt cx="232032" cy="549598"/>
            </a:xfrm>
            <a:solidFill>
              <a:srgbClr val="000000"/>
            </a:solidFill>
          </p:grpSpPr>
          <p:sp>
            <p:nvSpPr>
              <p:cNvPr id="203" name="图形 54" descr="男人 轮廓">
                <a:extLst>
                  <a:ext uri="{FF2B5EF4-FFF2-40B4-BE49-F238E27FC236}">
                    <a16:creationId xmlns:a16="http://schemas.microsoft.com/office/drawing/2014/main" id="{FB07445F-EEF4-4857-A5F5-56F04557CA0E}"/>
                  </a:ext>
                </a:extLst>
              </p:cNvPr>
              <p:cNvSpPr/>
              <p:nvPr/>
            </p:nvSpPr>
            <p:spPr>
              <a:xfrm>
                <a:off x="4210339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4" name="图形 54" descr="男人 轮廓">
                <a:extLst>
                  <a:ext uri="{FF2B5EF4-FFF2-40B4-BE49-F238E27FC236}">
                    <a16:creationId xmlns:a16="http://schemas.microsoft.com/office/drawing/2014/main" id="{B4E7A32C-1B3B-4050-8094-67A073D3C667}"/>
                  </a:ext>
                </a:extLst>
              </p:cNvPr>
              <p:cNvSpPr/>
              <p:nvPr/>
            </p:nvSpPr>
            <p:spPr>
              <a:xfrm>
                <a:off x="4222552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5" name="图形 54" descr="男人 轮廓">
                <a:extLst>
                  <a:ext uri="{FF2B5EF4-FFF2-40B4-BE49-F238E27FC236}">
                    <a16:creationId xmlns:a16="http://schemas.microsoft.com/office/drawing/2014/main" id="{76451CDA-49C7-41D2-AC37-B0EBE809B41B}"/>
                  </a:ext>
                </a:extLst>
              </p:cNvPr>
              <p:cNvSpPr/>
              <p:nvPr/>
            </p:nvSpPr>
            <p:spPr>
              <a:xfrm>
                <a:off x="4155378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06" name="图形 55" descr="男人 轮廓">
              <a:extLst>
                <a:ext uri="{FF2B5EF4-FFF2-40B4-BE49-F238E27FC236}">
                  <a16:creationId xmlns:a16="http://schemas.microsoft.com/office/drawing/2014/main" id="{188A3604-82E8-434A-BBCB-9EA007807353}"/>
                </a:ext>
              </a:extLst>
            </p:cNvPr>
            <p:cNvGrpSpPr/>
            <p:nvPr/>
          </p:nvGrpSpPr>
          <p:grpSpPr>
            <a:xfrm>
              <a:off x="4354582" y="2101329"/>
              <a:ext cx="232032" cy="549598"/>
              <a:chOff x="4354582" y="2101329"/>
              <a:chExt cx="232032" cy="549598"/>
            </a:xfrm>
            <a:solidFill>
              <a:srgbClr val="000000"/>
            </a:solidFill>
          </p:grpSpPr>
          <p:sp>
            <p:nvSpPr>
              <p:cNvPr id="207" name="图形 55" descr="男人 轮廓">
                <a:extLst>
                  <a:ext uri="{FF2B5EF4-FFF2-40B4-BE49-F238E27FC236}">
                    <a16:creationId xmlns:a16="http://schemas.microsoft.com/office/drawing/2014/main" id="{E85DD477-DCC6-42F4-B94F-5C0D2CF347B4}"/>
                  </a:ext>
                </a:extLst>
              </p:cNvPr>
              <p:cNvSpPr/>
              <p:nvPr/>
            </p:nvSpPr>
            <p:spPr>
              <a:xfrm>
                <a:off x="4409543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8" name="图形 55" descr="男人 轮廓">
                <a:extLst>
                  <a:ext uri="{FF2B5EF4-FFF2-40B4-BE49-F238E27FC236}">
                    <a16:creationId xmlns:a16="http://schemas.microsoft.com/office/drawing/2014/main" id="{EB6300A3-393A-441D-BB9C-7CBCEC220058}"/>
                  </a:ext>
                </a:extLst>
              </p:cNvPr>
              <p:cNvSpPr/>
              <p:nvPr/>
            </p:nvSpPr>
            <p:spPr>
              <a:xfrm>
                <a:off x="4421756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9" name="图形 55" descr="男人 轮廓">
                <a:extLst>
                  <a:ext uri="{FF2B5EF4-FFF2-40B4-BE49-F238E27FC236}">
                    <a16:creationId xmlns:a16="http://schemas.microsoft.com/office/drawing/2014/main" id="{24E71DD5-A7F5-4702-BF59-6989DCC8073D}"/>
                  </a:ext>
                </a:extLst>
              </p:cNvPr>
              <p:cNvSpPr/>
              <p:nvPr/>
            </p:nvSpPr>
            <p:spPr>
              <a:xfrm>
                <a:off x="4354582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10" name="图形 56" descr="男人 轮廓">
              <a:extLst>
                <a:ext uri="{FF2B5EF4-FFF2-40B4-BE49-F238E27FC236}">
                  <a16:creationId xmlns:a16="http://schemas.microsoft.com/office/drawing/2014/main" id="{F9DECD1B-C913-4953-94D5-6425D83416E5}"/>
                </a:ext>
              </a:extLst>
            </p:cNvPr>
            <p:cNvGrpSpPr/>
            <p:nvPr/>
          </p:nvGrpSpPr>
          <p:grpSpPr>
            <a:xfrm>
              <a:off x="4755670" y="2101329"/>
              <a:ext cx="232032" cy="549598"/>
              <a:chOff x="4755670" y="2101329"/>
              <a:chExt cx="232032" cy="549598"/>
            </a:xfrm>
            <a:solidFill>
              <a:srgbClr val="000000"/>
            </a:solidFill>
          </p:grpSpPr>
          <p:sp>
            <p:nvSpPr>
              <p:cNvPr id="211" name="图形 56" descr="男人 轮廓">
                <a:extLst>
                  <a:ext uri="{FF2B5EF4-FFF2-40B4-BE49-F238E27FC236}">
                    <a16:creationId xmlns:a16="http://schemas.microsoft.com/office/drawing/2014/main" id="{FEEEF1C0-DDC9-40CA-A695-870B19F414CF}"/>
                  </a:ext>
                </a:extLst>
              </p:cNvPr>
              <p:cNvSpPr/>
              <p:nvPr/>
            </p:nvSpPr>
            <p:spPr>
              <a:xfrm>
                <a:off x="4810631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2" name="图形 56" descr="男人 轮廓">
                <a:extLst>
                  <a:ext uri="{FF2B5EF4-FFF2-40B4-BE49-F238E27FC236}">
                    <a16:creationId xmlns:a16="http://schemas.microsoft.com/office/drawing/2014/main" id="{B64E86CC-9350-4B8C-A305-5EFD25272BE3}"/>
                  </a:ext>
                </a:extLst>
              </p:cNvPr>
              <p:cNvSpPr/>
              <p:nvPr/>
            </p:nvSpPr>
            <p:spPr>
              <a:xfrm>
                <a:off x="4822844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3" name="图形 56" descr="男人 轮廓">
                <a:extLst>
                  <a:ext uri="{FF2B5EF4-FFF2-40B4-BE49-F238E27FC236}">
                    <a16:creationId xmlns:a16="http://schemas.microsoft.com/office/drawing/2014/main" id="{0789D1A6-D190-4698-B109-A3767B2A5FEE}"/>
                  </a:ext>
                </a:extLst>
              </p:cNvPr>
              <p:cNvSpPr/>
              <p:nvPr/>
            </p:nvSpPr>
            <p:spPr>
              <a:xfrm>
                <a:off x="4755670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14" name="图形 57" descr="男人 轮廓">
              <a:extLst>
                <a:ext uri="{FF2B5EF4-FFF2-40B4-BE49-F238E27FC236}">
                  <a16:creationId xmlns:a16="http://schemas.microsoft.com/office/drawing/2014/main" id="{745A8DCF-5D03-4A9D-9EB1-CBEC3F0E5C70}"/>
                </a:ext>
              </a:extLst>
            </p:cNvPr>
            <p:cNvGrpSpPr/>
            <p:nvPr/>
          </p:nvGrpSpPr>
          <p:grpSpPr>
            <a:xfrm>
              <a:off x="4943501" y="2101329"/>
              <a:ext cx="232032" cy="549598"/>
              <a:chOff x="4943501" y="2101329"/>
              <a:chExt cx="232032" cy="549598"/>
            </a:xfrm>
            <a:solidFill>
              <a:srgbClr val="000000"/>
            </a:solidFill>
          </p:grpSpPr>
          <p:sp>
            <p:nvSpPr>
              <p:cNvPr id="215" name="图形 57" descr="男人 轮廓">
                <a:extLst>
                  <a:ext uri="{FF2B5EF4-FFF2-40B4-BE49-F238E27FC236}">
                    <a16:creationId xmlns:a16="http://schemas.microsoft.com/office/drawing/2014/main" id="{6FB1F2FB-2050-441F-8841-E9C08A743C40}"/>
                  </a:ext>
                </a:extLst>
              </p:cNvPr>
              <p:cNvSpPr/>
              <p:nvPr/>
            </p:nvSpPr>
            <p:spPr>
              <a:xfrm>
                <a:off x="4998462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6" name="图形 57" descr="男人 轮廓">
                <a:extLst>
                  <a:ext uri="{FF2B5EF4-FFF2-40B4-BE49-F238E27FC236}">
                    <a16:creationId xmlns:a16="http://schemas.microsoft.com/office/drawing/2014/main" id="{27EECD79-450A-4329-BBB0-AF8A022E6EDE}"/>
                  </a:ext>
                </a:extLst>
              </p:cNvPr>
              <p:cNvSpPr/>
              <p:nvPr/>
            </p:nvSpPr>
            <p:spPr>
              <a:xfrm>
                <a:off x="5010675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7" name="图形 57" descr="男人 轮廓">
                <a:extLst>
                  <a:ext uri="{FF2B5EF4-FFF2-40B4-BE49-F238E27FC236}">
                    <a16:creationId xmlns:a16="http://schemas.microsoft.com/office/drawing/2014/main" id="{B0E2ADFC-4981-48EC-BD06-51D60B4CDE01}"/>
                  </a:ext>
                </a:extLst>
              </p:cNvPr>
              <p:cNvSpPr/>
              <p:nvPr/>
            </p:nvSpPr>
            <p:spPr>
              <a:xfrm>
                <a:off x="4943501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18" name="图形 58" descr="男人 轮廓">
              <a:extLst>
                <a:ext uri="{FF2B5EF4-FFF2-40B4-BE49-F238E27FC236}">
                  <a16:creationId xmlns:a16="http://schemas.microsoft.com/office/drawing/2014/main" id="{2DE57595-8AD1-4100-AB5B-1E7F7F6C8CD2}"/>
                </a:ext>
              </a:extLst>
            </p:cNvPr>
            <p:cNvGrpSpPr/>
            <p:nvPr/>
          </p:nvGrpSpPr>
          <p:grpSpPr>
            <a:xfrm>
              <a:off x="5142705" y="2101329"/>
              <a:ext cx="232032" cy="549598"/>
              <a:chOff x="5142705" y="2101329"/>
              <a:chExt cx="232032" cy="549598"/>
            </a:xfrm>
            <a:solidFill>
              <a:srgbClr val="000000"/>
            </a:solidFill>
          </p:grpSpPr>
          <p:sp>
            <p:nvSpPr>
              <p:cNvPr id="219" name="图形 58" descr="男人 轮廓">
                <a:extLst>
                  <a:ext uri="{FF2B5EF4-FFF2-40B4-BE49-F238E27FC236}">
                    <a16:creationId xmlns:a16="http://schemas.microsoft.com/office/drawing/2014/main" id="{C05E08BD-C548-470A-874C-8108E3CE4A11}"/>
                  </a:ext>
                </a:extLst>
              </p:cNvPr>
              <p:cNvSpPr/>
              <p:nvPr/>
            </p:nvSpPr>
            <p:spPr>
              <a:xfrm>
                <a:off x="5197666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0" name="图形 58" descr="男人 轮廓">
                <a:extLst>
                  <a:ext uri="{FF2B5EF4-FFF2-40B4-BE49-F238E27FC236}">
                    <a16:creationId xmlns:a16="http://schemas.microsoft.com/office/drawing/2014/main" id="{B3EC3B9E-B6E3-447D-B2EE-EF1984CE6CBD}"/>
                  </a:ext>
                </a:extLst>
              </p:cNvPr>
              <p:cNvSpPr/>
              <p:nvPr/>
            </p:nvSpPr>
            <p:spPr>
              <a:xfrm>
                <a:off x="5209879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1" name="图形 58" descr="男人 轮廓">
                <a:extLst>
                  <a:ext uri="{FF2B5EF4-FFF2-40B4-BE49-F238E27FC236}">
                    <a16:creationId xmlns:a16="http://schemas.microsoft.com/office/drawing/2014/main" id="{5335255E-0D3B-4D3E-A8E0-D234C11CBE06}"/>
                  </a:ext>
                </a:extLst>
              </p:cNvPr>
              <p:cNvSpPr/>
              <p:nvPr/>
            </p:nvSpPr>
            <p:spPr>
              <a:xfrm>
                <a:off x="5142705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22" name="图形 59" descr="男人 轮廓">
              <a:extLst>
                <a:ext uri="{FF2B5EF4-FFF2-40B4-BE49-F238E27FC236}">
                  <a16:creationId xmlns:a16="http://schemas.microsoft.com/office/drawing/2014/main" id="{325D7E43-E374-482C-AAEB-01302A1A9F49}"/>
                </a:ext>
              </a:extLst>
            </p:cNvPr>
            <p:cNvGrpSpPr/>
            <p:nvPr/>
          </p:nvGrpSpPr>
          <p:grpSpPr>
            <a:xfrm>
              <a:off x="5341909" y="2101329"/>
              <a:ext cx="232032" cy="549598"/>
              <a:chOff x="5341909" y="2101329"/>
              <a:chExt cx="232032" cy="549598"/>
            </a:xfrm>
            <a:solidFill>
              <a:srgbClr val="000000"/>
            </a:solidFill>
          </p:grpSpPr>
          <p:sp>
            <p:nvSpPr>
              <p:cNvPr id="223" name="图形 59" descr="男人 轮廓">
                <a:extLst>
                  <a:ext uri="{FF2B5EF4-FFF2-40B4-BE49-F238E27FC236}">
                    <a16:creationId xmlns:a16="http://schemas.microsoft.com/office/drawing/2014/main" id="{63D7BA52-E198-490B-ACBB-BD2F20368736}"/>
                  </a:ext>
                </a:extLst>
              </p:cNvPr>
              <p:cNvSpPr/>
              <p:nvPr/>
            </p:nvSpPr>
            <p:spPr>
              <a:xfrm>
                <a:off x="5396870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4" name="图形 59" descr="男人 轮廓">
                <a:extLst>
                  <a:ext uri="{FF2B5EF4-FFF2-40B4-BE49-F238E27FC236}">
                    <a16:creationId xmlns:a16="http://schemas.microsoft.com/office/drawing/2014/main" id="{58ABBF38-947F-4C0C-821E-0D96FE65230D}"/>
                  </a:ext>
                </a:extLst>
              </p:cNvPr>
              <p:cNvSpPr/>
              <p:nvPr/>
            </p:nvSpPr>
            <p:spPr>
              <a:xfrm>
                <a:off x="5409083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5" name="图形 59" descr="男人 轮廓">
                <a:extLst>
                  <a:ext uri="{FF2B5EF4-FFF2-40B4-BE49-F238E27FC236}">
                    <a16:creationId xmlns:a16="http://schemas.microsoft.com/office/drawing/2014/main" id="{3C432BE4-80E0-452D-BA6F-FC149A8A9696}"/>
                  </a:ext>
                </a:extLst>
              </p:cNvPr>
              <p:cNvSpPr/>
              <p:nvPr/>
            </p:nvSpPr>
            <p:spPr>
              <a:xfrm>
                <a:off x="5341909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26" name="图形 60" descr="男人 轮廓">
              <a:extLst>
                <a:ext uri="{FF2B5EF4-FFF2-40B4-BE49-F238E27FC236}">
                  <a16:creationId xmlns:a16="http://schemas.microsoft.com/office/drawing/2014/main" id="{1773C8B6-F2DE-4ABF-8E7E-9A4D653E53EA}"/>
                </a:ext>
              </a:extLst>
            </p:cNvPr>
            <p:cNvGrpSpPr/>
            <p:nvPr/>
          </p:nvGrpSpPr>
          <p:grpSpPr>
            <a:xfrm>
              <a:off x="5869524" y="2101329"/>
              <a:ext cx="232032" cy="549598"/>
              <a:chOff x="5869524" y="2101329"/>
              <a:chExt cx="232032" cy="549598"/>
            </a:xfrm>
            <a:solidFill>
              <a:srgbClr val="000000"/>
            </a:solidFill>
          </p:grpSpPr>
          <p:sp>
            <p:nvSpPr>
              <p:cNvPr id="227" name="图形 60" descr="男人 轮廓">
                <a:extLst>
                  <a:ext uri="{FF2B5EF4-FFF2-40B4-BE49-F238E27FC236}">
                    <a16:creationId xmlns:a16="http://schemas.microsoft.com/office/drawing/2014/main" id="{EFFA1CA7-4B31-49C0-A277-C42F1145A54D}"/>
                  </a:ext>
                </a:extLst>
              </p:cNvPr>
              <p:cNvSpPr/>
              <p:nvPr/>
            </p:nvSpPr>
            <p:spPr>
              <a:xfrm>
                <a:off x="5924485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8" name="图形 60" descr="男人 轮廓">
                <a:extLst>
                  <a:ext uri="{FF2B5EF4-FFF2-40B4-BE49-F238E27FC236}">
                    <a16:creationId xmlns:a16="http://schemas.microsoft.com/office/drawing/2014/main" id="{CF01BB8C-2A86-41C2-9CEB-0719479ACE13}"/>
                  </a:ext>
                </a:extLst>
              </p:cNvPr>
              <p:cNvSpPr/>
              <p:nvPr/>
            </p:nvSpPr>
            <p:spPr>
              <a:xfrm>
                <a:off x="5936698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9" name="图形 60" descr="男人 轮廓">
                <a:extLst>
                  <a:ext uri="{FF2B5EF4-FFF2-40B4-BE49-F238E27FC236}">
                    <a16:creationId xmlns:a16="http://schemas.microsoft.com/office/drawing/2014/main" id="{5261889F-39F6-4417-BA00-9B50865E7D7B}"/>
                  </a:ext>
                </a:extLst>
              </p:cNvPr>
              <p:cNvSpPr/>
              <p:nvPr/>
            </p:nvSpPr>
            <p:spPr>
              <a:xfrm>
                <a:off x="5869524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30" name="图形 61" descr="男人 轮廓">
              <a:extLst>
                <a:ext uri="{FF2B5EF4-FFF2-40B4-BE49-F238E27FC236}">
                  <a16:creationId xmlns:a16="http://schemas.microsoft.com/office/drawing/2014/main" id="{811924C1-BE13-464A-970E-8D7782801F88}"/>
                </a:ext>
              </a:extLst>
            </p:cNvPr>
            <p:cNvGrpSpPr/>
            <p:nvPr/>
          </p:nvGrpSpPr>
          <p:grpSpPr>
            <a:xfrm>
              <a:off x="6057355" y="2101329"/>
              <a:ext cx="232032" cy="549598"/>
              <a:chOff x="6057355" y="2101329"/>
              <a:chExt cx="232032" cy="549598"/>
            </a:xfrm>
            <a:solidFill>
              <a:srgbClr val="000000"/>
            </a:solidFill>
          </p:grpSpPr>
          <p:sp>
            <p:nvSpPr>
              <p:cNvPr id="231" name="图形 61" descr="男人 轮廓">
                <a:extLst>
                  <a:ext uri="{FF2B5EF4-FFF2-40B4-BE49-F238E27FC236}">
                    <a16:creationId xmlns:a16="http://schemas.microsoft.com/office/drawing/2014/main" id="{BECF7A53-2A1D-4245-9714-A969B9753699}"/>
                  </a:ext>
                </a:extLst>
              </p:cNvPr>
              <p:cNvSpPr/>
              <p:nvPr/>
            </p:nvSpPr>
            <p:spPr>
              <a:xfrm>
                <a:off x="6112316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2" name="图形 61" descr="男人 轮廓">
                <a:extLst>
                  <a:ext uri="{FF2B5EF4-FFF2-40B4-BE49-F238E27FC236}">
                    <a16:creationId xmlns:a16="http://schemas.microsoft.com/office/drawing/2014/main" id="{E0F9724B-6E09-48F0-9FC2-114A292762BB}"/>
                  </a:ext>
                </a:extLst>
              </p:cNvPr>
              <p:cNvSpPr/>
              <p:nvPr/>
            </p:nvSpPr>
            <p:spPr>
              <a:xfrm>
                <a:off x="6124529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3" name="图形 61" descr="男人 轮廓">
                <a:extLst>
                  <a:ext uri="{FF2B5EF4-FFF2-40B4-BE49-F238E27FC236}">
                    <a16:creationId xmlns:a16="http://schemas.microsoft.com/office/drawing/2014/main" id="{F9305D9C-9B03-4717-8149-237E1DD64897}"/>
                  </a:ext>
                </a:extLst>
              </p:cNvPr>
              <p:cNvSpPr/>
              <p:nvPr/>
            </p:nvSpPr>
            <p:spPr>
              <a:xfrm>
                <a:off x="6057355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34" name="图形 62" descr="男人 轮廓">
              <a:extLst>
                <a:ext uri="{FF2B5EF4-FFF2-40B4-BE49-F238E27FC236}">
                  <a16:creationId xmlns:a16="http://schemas.microsoft.com/office/drawing/2014/main" id="{E30E852B-CD43-4D52-B4DE-A559DB5DA7BA}"/>
                </a:ext>
              </a:extLst>
            </p:cNvPr>
            <p:cNvGrpSpPr/>
            <p:nvPr/>
          </p:nvGrpSpPr>
          <p:grpSpPr>
            <a:xfrm>
              <a:off x="6256559" y="2101329"/>
              <a:ext cx="232032" cy="549598"/>
              <a:chOff x="6256559" y="2101329"/>
              <a:chExt cx="232032" cy="549598"/>
            </a:xfrm>
            <a:solidFill>
              <a:srgbClr val="000000"/>
            </a:solidFill>
          </p:grpSpPr>
          <p:sp>
            <p:nvSpPr>
              <p:cNvPr id="235" name="图形 62" descr="男人 轮廓">
                <a:extLst>
                  <a:ext uri="{FF2B5EF4-FFF2-40B4-BE49-F238E27FC236}">
                    <a16:creationId xmlns:a16="http://schemas.microsoft.com/office/drawing/2014/main" id="{93D3E746-D078-4AF8-B630-C361851E22F2}"/>
                  </a:ext>
                </a:extLst>
              </p:cNvPr>
              <p:cNvSpPr/>
              <p:nvPr/>
            </p:nvSpPr>
            <p:spPr>
              <a:xfrm>
                <a:off x="6311520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6" name="图形 62" descr="男人 轮廓">
                <a:extLst>
                  <a:ext uri="{FF2B5EF4-FFF2-40B4-BE49-F238E27FC236}">
                    <a16:creationId xmlns:a16="http://schemas.microsoft.com/office/drawing/2014/main" id="{F87593A3-3BB9-43DA-89E9-BEDD425B6970}"/>
                  </a:ext>
                </a:extLst>
              </p:cNvPr>
              <p:cNvSpPr/>
              <p:nvPr/>
            </p:nvSpPr>
            <p:spPr>
              <a:xfrm>
                <a:off x="6323733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7" name="图形 62" descr="男人 轮廓">
                <a:extLst>
                  <a:ext uri="{FF2B5EF4-FFF2-40B4-BE49-F238E27FC236}">
                    <a16:creationId xmlns:a16="http://schemas.microsoft.com/office/drawing/2014/main" id="{D1781AB1-3E7F-401A-983E-7E0A35F273A5}"/>
                  </a:ext>
                </a:extLst>
              </p:cNvPr>
              <p:cNvSpPr/>
              <p:nvPr/>
            </p:nvSpPr>
            <p:spPr>
              <a:xfrm>
                <a:off x="6256559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38" name="图形 63" descr="男人 轮廓">
              <a:extLst>
                <a:ext uri="{FF2B5EF4-FFF2-40B4-BE49-F238E27FC236}">
                  <a16:creationId xmlns:a16="http://schemas.microsoft.com/office/drawing/2014/main" id="{94DE6593-0178-45C3-BD23-2A04B5030D7C}"/>
                </a:ext>
              </a:extLst>
            </p:cNvPr>
            <p:cNvGrpSpPr/>
            <p:nvPr/>
          </p:nvGrpSpPr>
          <p:grpSpPr>
            <a:xfrm>
              <a:off x="6455763" y="2101329"/>
              <a:ext cx="232032" cy="549598"/>
              <a:chOff x="6455763" y="2101329"/>
              <a:chExt cx="232032" cy="549598"/>
            </a:xfrm>
            <a:solidFill>
              <a:srgbClr val="000000"/>
            </a:solidFill>
          </p:grpSpPr>
          <p:sp>
            <p:nvSpPr>
              <p:cNvPr id="239" name="图形 63" descr="男人 轮廓">
                <a:extLst>
                  <a:ext uri="{FF2B5EF4-FFF2-40B4-BE49-F238E27FC236}">
                    <a16:creationId xmlns:a16="http://schemas.microsoft.com/office/drawing/2014/main" id="{61465E86-439A-4842-B17C-FC27862F7515}"/>
                  </a:ext>
                </a:extLst>
              </p:cNvPr>
              <p:cNvSpPr/>
              <p:nvPr/>
            </p:nvSpPr>
            <p:spPr>
              <a:xfrm>
                <a:off x="6510724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0" name="图形 63" descr="男人 轮廓">
                <a:extLst>
                  <a:ext uri="{FF2B5EF4-FFF2-40B4-BE49-F238E27FC236}">
                    <a16:creationId xmlns:a16="http://schemas.microsoft.com/office/drawing/2014/main" id="{AE82F03C-EEA0-4693-94E3-09290ACB2F9D}"/>
                  </a:ext>
                </a:extLst>
              </p:cNvPr>
              <p:cNvSpPr/>
              <p:nvPr/>
            </p:nvSpPr>
            <p:spPr>
              <a:xfrm>
                <a:off x="6522937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1" name="图形 63" descr="男人 轮廓">
                <a:extLst>
                  <a:ext uri="{FF2B5EF4-FFF2-40B4-BE49-F238E27FC236}">
                    <a16:creationId xmlns:a16="http://schemas.microsoft.com/office/drawing/2014/main" id="{F27C17FB-4054-49E9-90BE-D176400A69BD}"/>
                  </a:ext>
                </a:extLst>
              </p:cNvPr>
              <p:cNvSpPr/>
              <p:nvPr/>
            </p:nvSpPr>
            <p:spPr>
              <a:xfrm>
                <a:off x="6455763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42" name="图形 64" descr="男人 轮廓">
              <a:extLst>
                <a:ext uri="{FF2B5EF4-FFF2-40B4-BE49-F238E27FC236}">
                  <a16:creationId xmlns:a16="http://schemas.microsoft.com/office/drawing/2014/main" id="{7955422E-C2CB-4B1E-A940-36447694B8EA}"/>
                </a:ext>
              </a:extLst>
            </p:cNvPr>
            <p:cNvGrpSpPr/>
            <p:nvPr/>
          </p:nvGrpSpPr>
          <p:grpSpPr>
            <a:xfrm>
              <a:off x="6864797" y="2101329"/>
              <a:ext cx="232032" cy="549598"/>
              <a:chOff x="6864797" y="2101329"/>
              <a:chExt cx="232032" cy="549598"/>
            </a:xfrm>
            <a:solidFill>
              <a:srgbClr val="000000"/>
            </a:solidFill>
          </p:grpSpPr>
          <p:sp>
            <p:nvSpPr>
              <p:cNvPr id="243" name="图形 64" descr="男人 轮廓">
                <a:extLst>
                  <a:ext uri="{FF2B5EF4-FFF2-40B4-BE49-F238E27FC236}">
                    <a16:creationId xmlns:a16="http://schemas.microsoft.com/office/drawing/2014/main" id="{13737AE5-7BC5-4998-8095-74BC7436F51B}"/>
                  </a:ext>
                </a:extLst>
              </p:cNvPr>
              <p:cNvSpPr/>
              <p:nvPr/>
            </p:nvSpPr>
            <p:spPr>
              <a:xfrm>
                <a:off x="6919758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4" name="图形 64" descr="男人 轮廓">
                <a:extLst>
                  <a:ext uri="{FF2B5EF4-FFF2-40B4-BE49-F238E27FC236}">
                    <a16:creationId xmlns:a16="http://schemas.microsoft.com/office/drawing/2014/main" id="{35C8FD06-4248-490B-99FA-3BBC0D4B8DC1}"/>
                  </a:ext>
                </a:extLst>
              </p:cNvPr>
              <p:cNvSpPr/>
              <p:nvPr/>
            </p:nvSpPr>
            <p:spPr>
              <a:xfrm>
                <a:off x="6931971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5" name="图形 64" descr="男人 轮廓">
                <a:extLst>
                  <a:ext uri="{FF2B5EF4-FFF2-40B4-BE49-F238E27FC236}">
                    <a16:creationId xmlns:a16="http://schemas.microsoft.com/office/drawing/2014/main" id="{6C5ECCAB-9BA7-42E1-929B-16BB72B7CA85}"/>
                  </a:ext>
                </a:extLst>
              </p:cNvPr>
              <p:cNvSpPr/>
              <p:nvPr/>
            </p:nvSpPr>
            <p:spPr>
              <a:xfrm>
                <a:off x="6864797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46" name="图形 65" descr="男人 轮廓">
              <a:extLst>
                <a:ext uri="{FF2B5EF4-FFF2-40B4-BE49-F238E27FC236}">
                  <a16:creationId xmlns:a16="http://schemas.microsoft.com/office/drawing/2014/main" id="{C0C06FD0-F105-4A49-AD4A-283D62646889}"/>
                </a:ext>
              </a:extLst>
            </p:cNvPr>
            <p:cNvGrpSpPr/>
            <p:nvPr/>
          </p:nvGrpSpPr>
          <p:grpSpPr>
            <a:xfrm>
              <a:off x="7052628" y="2101329"/>
              <a:ext cx="232032" cy="549598"/>
              <a:chOff x="7052628" y="2101329"/>
              <a:chExt cx="232032" cy="549598"/>
            </a:xfrm>
            <a:solidFill>
              <a:srgbClr val="000000"/>
            </a:solidFill>
          </p:grpSpPr>
          <p:sp>
            <p:nvSpPr>
              <p:cNvPr id="247" name="图形 65" descr="男人 轮廓">
                <a:extLst>
                  <a:ext uri="{FF2B5EF4-FFF2-40B4-BE49-F238E27FC236}">
                    <a16:creationId xmlns:a16="http://schemas.microsoft.com/office/drawing/2014/main" id="{6DA85B3A-9394-48D6-B64D-5918888E7C0D}"/>
                  </a:ext>
                </a:extLst>
              </p:cNvPr>
              <p:cNvSpPr/>
              <p:nvPr/>
            </p:nvSpPr>
            <p:spPr>
              <a:xfrm>
                <a:off x="7107589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8" name="图形 65" descr="男人 轮廓">
                <a:extLst>
                  <a:ext uri="{FF2B5EF4-FFF2-40B4-BE49-F238E27FC236}">
                    <a16:creationId xmlns:a16="http://schemas.microsoft.com/office/drawing/2014/main" id="{31FB7CA5-DF82-424C-B193-067218C2F27B}"/>
                  </a:ext>
                </a:extLst>
              </p:cNvPr>
              <p:cNvSpPr/>
              <p:nvPr/>
            </p:nvSpPr>
            <p:spPr>
              <a:xfrm>
                <a:off x="7119802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9" name="图形 65" descr="男人 轮廓">
                <a:extLst>
                  <a:ext uri="{FF2B5EF4-FFF2-40B4-BE49-F238E27FC236}">
                    <a16:creationId xmlns:a16="http://schemas.microsoft.com/office/drawing/2014/main" id="{19FB4D8A-0874-4A88-B528-CE9726D666CB}"/>
                  </a:ext>
                </a:extLst>
              </p:cNvPr>
              <p:cNvSpPr/>
              <p:nvPr/>
            </p:nvSpPr>
            <p:spPr>
              <a:xfrm>
                <a:off x="7052628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50" name="图形 66" descr="男人 轮廓">
              <a:extLst>
                <a:ext uri="{FF2B5EF4-FFF2-40B4-BE49-F238E27FC236}">
                  <a16:creationId xmlns:a16="http://schemas.microsoft.com/office/drawing/2014/main" id="{75B3C99F-FF35-46ED-8341-DEA406A8227B}"/>
                </a:ext>
              </a:extLst>
            </p:cNvPr>
            <p:cNvGrpSpPr/>
            <p:nvPr/>
          </p:nvGrpSpPr>
          <p:grpSpPr>
            <a:xfrm>
              <a:off x="7251832" y="2101329"/>
              <a:ext cx="232032" cy="549598"/>
              <a:chOff x="7251832" y="2101329"/>
              <a:chExt cx="232032" cy="549598"/>
            </a:xfrm>
            <a:solidFill>
              <a:srgbClr val="000000"/>
            </a:solidFill>
          </p:grpSpPr>
          <p:sp>
            <p:nvSpPr>
              <p:cNvPr id="251" name="图形 66" descr="男人 轮廓">
                <a:extLst>
                  <a:ext uri="{FF2B5EF4-FFF2-40B4-BE49-F238E27FC236}">
                    <a16:creationId xmlns:a16="http://schemas.microsoft.com/office/drawing/2014/main" id="{9F0E4F5C-1E5D-44BE-9805-57E1608F6B37}"/>
                  </a:ext>
                </a:extLst>
              </p:cNvPr>
              <p:cNvSpPr/>
              <p:nvPr/>
            </p:nvSpPr>
            <p:spPr>
              <a:xfrm>
                <a:off x="7306793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2" name="图形 66" descr="男人 轮廓">
                <a:extLst>
                  <a:ext uri="{FF2B5EF4-FFF2-40B4-BE49-F238E27FC236}">
                    <a16:creationId xmlns:a16="http://schemas.microsoft.com/office/drawing/2014/main" id="{048BB99C-DCA2-4C72-A5E6-2FF836191AE1}"/>
                  </a:ext>
                </a:extLst>
              </p:cNvPr>
              <p:cNvSpPr/>
              <p:nvPr/>
            </p:nvSpPr>
            <p:spPr>
              <a:xfrm>
                <a:off x="7319006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3" name="图形 66" descr="男人 轮廓">
                <a:extLst>
                  <a:ext uri="{FF2B5EF4-FFF2-40B4-BE49-F238E27FC236}">
                    <a16:creationId xmlns:a16="http://schemas.microsoft.com/office/drawing/2014/main" id="{2D761B89-5473-43DF-A3DB-DFDD8E7DE532}"/>
                  </a:ext>
                </a:extLst>
              </p:cNvPr>
              <p:cNvSpPr/>
              <p:nvPr/>
            </p:nvSpPr>
            <p:spPr>
              <a:xfrm>
                <a:off x="7251832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54" name="图形 67" descr="男人 轮廓">
              <a:extLst>
                <a:ext uri="{FF2B5EF4-FFF2-40B4-BE49-F238E27FC236}">
                  <a16:creationId xmlns:a16="http://schemas.microsoft.com/office/drawing/2014/main" id="{1CD0ECB3-C265-49DF-AC2E-005552560DB1}"/>
                </a:ext>
              </a:extLst>
            </p:cNvPr>
            <p:cNvGrpSpPr/>
            <p:nvPr/>
          </p:nvGrpSpPr>
          <p:grpSpPr>
            <a:xfrm>
              <a:off x="7451036" y="2101329"/>
              <a:ext cx="232032" cy="549598"/>
              <a:chOff x="7451036" y="2101329"/>
              <a:chExt cx="232032" cy="549598"/>
            </a:xfrm>
            <a:solidFill>
              <a:srgbClr val="000000"/>
            </a:solidFill>
          </p:grpSpPr>
          <p:sp>
            <p:nvSpPr>
              <p:cNvPr id="255" name="图形 67" descr="男人 轮廓">
                <a:extLst>
                  <a:ext uri="{FF2B5EF4-FFF2-40B4-BE49-F238E27FC236}">
                    <a16:creationId xmlns:a16="http://schemas.microsoft.com/office/drawing/2014/main" id="{CBAF5235-33DE-4E0E-9682-F157DA69AF61}"/>
                  </a:ext>
                </a:extLst>
              </p:cNvPr>
              <p:cNvSpPr/>
              <p:nvPr/>
            </p:nvSpPr>
            <p:spPr>
              <a:xfrm>
                <a:off x="7505997" y="2290635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6" name="图形 67" descr="男人 轮廓">
                <a:extLst>
                  <a:ext uri="{FF2B5EF4-FFF2-40B4-BE49-F238E27FC236}">
                    <a16:creationId xmlns:a16="http://schemas.microsoft.com/office/drawing/2014/main" id="{13AA3B35-3CF8-47B7-BC8F-EF7D6CCF8E12}"/>
                  </a:ext>
                </a:extLst>
              </p:cNvPr>
              <p:cNvSpPr/>
              <p:nvPr/>
            </p:nvSpPr>
            <p:spPr>
              <a:xfrm>
                <a:off x="7518210" y="2101329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7" name="图形 67" descr="男人 轮廓">
                <a:extLst>
                  <a:ext uri="{FF2B5EF4-FFF2-40B4-BE49-F238E27FC236}">
                    <a16:creationId xmlns:a16="http://schemas.microsoft.com/office/drawing/2014/main" id="{0DA90A0F-83FE-4A03-BC1F-E35312163F20}"/>
                  </a:ext>
                </a:extLst>
              </p:cNvPr>
              <p:cNvSpPr/>
              <p:nvPr/>
            </p:nvSpPr>
            <p:spPr>
              <a:xfrm>
                <a:off x="7451036" y="2211248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58" name="图形 68" descr="女士 轮廓">
              <a:extLst>
                <a:ext uri="{FF2B5EF4-FFF2-40B4-BE49-F238E27FC236}">
                  <a16:creationId xmlns:a16="http://schemas.microsoft.com/office/drawing/2014/main" id="{3D68064E-77C8-4E36-A0E9-117BCFE1E45B}"/>
                </a:ext>
              </a:extLst>
            </p:cNvPr>
            <p:cNvGrpSpPr/>
            <p:nvPr/>
          </p:nvGrpSpPr>
          <p:grpSpPr>
            <a:xfrm>
              <a:off x="4570865" y="2085281"/>
              <a:ext cx="219472" cy="549598"/>
              <a:chOff x="4570865" y="2085281"/>
              <a:chExt cx="219472" cy="549598"/>
            </a:xfrm>
            <a:solidFill>
              <a:srgbClr val="000000"/>
            </a:solidFill>
          </p:grpSpPr>
          <p:sp>
            <p:nvSpPr>
              <p:cNvPr id="259" name="图形 68" descr="女士 轮廓">
                <a:extLst>
                  <a:ext uri="{FF2B5EF4-FFF2-40B4-BE49-F238E27FC236}">
                    <a16:creationId xmlns:a16="http://schemas.microsoft.com/office/drawing/2014/main" id="{C941B917-4DD4-4E12-96E9-5723198C53AD}"/>
                  </a:ext>
                </a:extLst>
              </p:cNvPr>
              <p:cNvSpPr/>
              <p:nvPr/>
            </p:nvSpPr>
            <p:spPr>
              <a:xfrm>
                <a:off x="4631757" y="208528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0" name="图形 68" descr="女士 轮廓">
                <a:extLst>
                  <a:ext uri="{FF2B5EF4-FFF2-40B4-BE49-F238E27FC236}">
                    <a16:creationId xmlns:a16="http://schemas.microsoft.com/office/drawing/2014/main" id="{95B2C7E9-F67E-4C99-B992-6D195546A5AC}"/>
                  </a:ext>
                </a:extLst>
              </p:cNvPr>
              <p:cNvSpPr/>
              <p:nvPr/>
            </p:nvSpPr>
            <p:spPr>
              <a:xfrm>
                <a:off x="4570865" y="2195200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1" name="图形 68" descr="女士 轮廓">
                <a:extLst>
                  <a:ext uri="{FF2B5EF4-FFF2-40B4-BE49-F238E27FC236}">
                    <a16:creationId xmlns:a16="http://schemas.microsoft.com/office/drawing/2014/main" id="{950EA7D9-C966-43BA-9A2A-1FE01D7C6C88}"/>
                  </a:ext>
                </a:extLst>
              </p:cNvPr>
              <p:cNvSpPr/>
              <p:nvPr/>
            </p:nvSpPr>
            <p:spPr>
              <a:xfrm>
                <a:off x="4587069" y="2256268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62" name="图形 69" descr="女士 轮廓">
              <a:extLst>
                <a:ext uri="{FF2B5EF4-FFF2-40B4-BE49-F238E27FC236}">
                  <a16:creationId xmlns:a16="http://schemas.microsoft.com/office/drawing/2014/main" id="{6F79712E-43A3-4CE8-9755-2B9EDF6CC470}"/>
                </a:ext>
              </a:extLst>
            </p:cNvPr>
            <p:cNvGrpSpPr/>
            <p:nvPr/>
          </p:nvGrpSpPr>
          <p:grpSpPr>
            <a:xfrm>
              <a:off x="5603769" y="2085281"/>
              <a:ext cx="219472" cy="549598"/>
              <a:chOff x="5603769" y="2085281"/>
              <a:chExt cx="219472" cy="549598"/>
            </a:xfrm>
            <a:solidFill>
              <a:srgbClr val="000000"/>
            </a:solidFill>
          </p:grpSpPr>
          <p:sp>
            <p:nvSpPr>
              <p:cNvPr id="263" name="图形 69" descr="女士 轮廓">
                <a:extLst>
                  <a:ext uri="{FF2B5EF4-FFF2-40B4-BE49-F238E27FC236}">
                    <a16:creationId xmlns:a16="http://schemas.microsoft.com/office/drawing/2014/main" id="{3169E2FC-C15A-4E9B-99C9-F5ACADEDAF97}"/>
                  </a:ext>
                </a:extLst>
              </p:cNvPr>
              <p:cNvSpPr/>
              <p:nvPr/>
            </p:nvSpPr>
            <p:spPr>
              <a:xfrm>
                <a:off x="5664661" y="208528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4" name="图形 69" descr="女士 轮廓">
                <a:extLst>
                  <a:ext uri="{FF2B5EF4-FFF2-40B4-BE49-F238E27FC236}">
                    <a16:creationId xmlns:a16="http://schemas.microsoft.com/office/drawing/2014/main" id="{D776E53F-CB66-457A-9F63-ADE76CC2238F}"/>
                  </a:ext>
                </a:extLst>
              </p:cNvPr>
              <p:cNvSpPr/>
              <p:nvPr/>
            </p:nvSpPr>
            <p:spPr>
              <a:xfrm>
                <a:off x="5603769" y="2195200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5" name="图形 69" descr="女士 轮廓">
                <a:extLst>
                  <a:ext uri="{FF2B5EF4-FFF2-40B4-BE49-F238E27FC236}">
                    <a16:creationId xmlns:a16="http://schemas.microsoft.com/office/drawing/2014/main" id="{C73E6562-28D9-467D-A1D6-9797D1785BC5}"/>
                  </a:ext>
                </a:extLst>
              </p:cNvPr>
              <p:cNvSpPr/>
              <p:nvPr/>
            </p:nvSpPr>
            <p:spPr>
              <a:xfrm>
                <a:off x="5619973" y="2256268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66" name="图形 70" descr="女士 轮廓">
              <a:extLst>
                <a:ext uri="{FF2B5EF4-FFF2-40B4-BE49-F238E27FC236}">
                  <a16:creationId xmlns:a16="http://schemas.microsoft.com/office/drawing/2014/main" id="{099582CD-A6A6-4741-BAD7-7D030F64CBA8}"/>
                </a:ext>
              </a:extLst>
            </p:cNvPr>
            <p:cNvGrpSpPr/>
            <p:nvPr/>
          </p:nvGrpSpPr>
          <p:grpSpPr>
            <a:xfrm>
              <a:off x="6672047" y="2085281"/>
              <a:ext cx="219472" cy="549598"/>
              <a:chOff x="6672047" y="2085281"/>
              <a:chExt cx="219472" cy="549598"/>
            </a:xfrm>
            <a:solidFill>
              <a:srgbClr val="000000"/>
            </a:solidFill>
          </p:grpSpPr>
          <p:sp>
            <p:nvSpPr>
              <p:cNvPr id="267" name="图形 70" descr="女士 轮廓">
                <a:extLst>
                  <a:ext uri="{FF2B5EF4-FFF2-40B4-BE49-F238E27FC236}">
                    <a16:creationId xmlns:a16="http://schemas.microsoft.com/office/drawing/2014/main" id="{17BE0C86-7DA9-4517-B9A9-E2EA2E027EBE}"/>
                  </a:ext>
                </a:extLst>
              </p:cNvPr>
              <p:cNvSpPr/>
              <p:nvPr/>
            </p:nvSpPr>
            <p:spPr>
              <a:xfrm>
                <a:off x="6732939" y="208528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8" name="图形 70" descr="女士 轮廓">
                <a:extLst>
                  <a:ext uri="{FF2B5EF4-FFF2-40B4-BE49-F238E27FC236}">
                    <a16:creationId xmlns:a16="http://schemas.microsoft.com/office/drawing/2014/main" id="{57FD3B90-6039-4DBE-8F8A-398F7E598D58}"/>
                  </a:ext>
                </a:extLst>
              </p:cNvPr>
              <p:cNvSpPr/>
              <p:nvPr/>
            </p:nvSpPr>
            <p:spPr>
              <a:xfrm>
                <a:off x="6672047" y="2195200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9" name="图形 70" descr="女士 轮廓">
                <a:extLst>
                  <a:ext uri="{FF2B5EF4-FFF2-40B4-BE49-F238E27FC236}">
                    <a16:creationId xmlns:a16="http://schemas.microsoft.com/office/drawing/2014/main" id="{3662D54C-CE16-45D5-9696-1F80ABAC3618}"/>
                  </a:ext>
                </a:extLst>
              </p:cNvPr>
              <p:cNvSpPr/>
              <p:nvPr/>
            </p:nvSpPr>
            <p:spPr>
              <a:xfrm>
                <a:off x="6688251" y="2256268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70" name="图形 71" descr="女士 轮廓">
              <a:extLst>
                <a:ext uri="{FF2B5EF4-FFF2-40B4-BE49-F238E27FC236}">
                  <a16:creationId xmlns:a16="http://schemas.microsoft.com/office/drawing/2014/main" id="{04C65B73-252F-43C8-86A7-F3C128484347}"/>
                </a:ext>
              </a:extLst>
            </p:cNvPr>
            <p:cNvGrpSpPr/>
            <p:nvPr/>
          </p:nvGrpSpPr>
          <p:grpSpPr>
            <a:xfrm>
              <a:off x="7645319" y="2085281"/>
              <a:ext cx="219472" cy="549598"/>
              <a:chOff x="7645319" y="2085281"/>
              <a:chExt cx="219472" cy="549598"/>
            </a:xfrm>
            <a:solidFill>
              <a:srgbClr val="000000"/>
            </a:solidFill>
          </p:grpSpPr>
          <p:sp>
            <p:nvSpPr>
              <p:cNvPr id="271" name="图形 71" descr="女士 轮廓">
                <a:extLst>
                  <a:ext uri="{FF2B5EF4-FFF2-40B4-BE49-F238E27FC236}">
                    <a16:creationId xmlns:a16="http://schemas.microsoft.com/office/drawing/2014/main" id="{75554517-36E2-4865-9561-59D6B43FE592}"/>
                  </a:ext>
                </a:extLst>
              </p:cNvPr>
              <p:cNvSpPr/>
              <p:nvPr/>
            </p:nvSpPr>
            <p:spPr>
              <a:xfrm>
                <a:off x="7706211" y="208528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2" name="图形 71" descr="女士 轮廓">
                <a:extLst>
                  <a:ext uri="{FF2B5EF4-FFF2-40B4-BE49-F238E27FC236}">
                    <a16:creationId xmlns:a16="http://schemas.microsoft.com/office/drawing/2014/main" id="{B1613A1D-5489-4AC0-8726-52F3F59AEEF9}"/>
                  </a:ext>
                </a:extLst>
              </p:cNvPr>
              <p:cNvSpPr/>
              <p:nvPr/>
            </p:nvSpPr>
            <p:spPr>
              <a:xfrm>
                <a:off x="7645319" y="2195200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3" name="图形 71" descr="女士 轮廓">
                <a:extLst>
                  <a:ext uri="{FF2B5EF4-FFF2-40B4-BE49-F238E27FC236}">
                    <a16:creationId xmlns:a16="http://schemas.microsoft.com/office/drawing/2014/main" id="{26DD2321-F7BB-48D8-8638-7B698A0DE0EE}"/>
                  </a:ext>
                </a:extLst>
              </p:cNvPr>
              <p:cNvSpPr/>
              <p:nvPr/>
            </p:nvSpPr>
            <p:spPr>
              <a:xfrm>
                <a:off x="7661523" y="2256268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74" name="图形 72" descr="男人 轮廓">
              <a:extLst>
                <a:ext uri="{FF2B5EF4-FFF2-40B4-BE49-F238E27FC236}">
                  <a16:creationId xmlns:a16="http://schemas.microsoft.com/office/drawing/2014/main" id="{0334CDA5-1AF2-4928-B92F-6CB173932642}"/>
                </a:ext>
              </a:extLst>
            </p:cNvPr>
            <p:cNvGrpSpPr/>
            <p:nvPr/>
          </p:nvGrpSpPr>
          <p:grpSpPr>
            <a:xfrm>
              <a:off x="3768343" y="2734316"/>
              <a:ext cx="232032" cy="549598"/>
              <a:chOff x="3768343" y="2734316"/>
              <a:chExt cx="232032" cy="549598"/>
            </a:xfrm>
            <a:solidFill>
              <a:schemeClr val="lt1"/>
            </a:solidFill>
          </p:grpSpPr>
          <p:sp>
            <p:nvSpPr>
              <p:cNvPr id="275" name="图形 72" descr="男人 轮廓">
                <a:extLst>
                  <a:ext uri="{FF2B5EF4-FFF2-40B4-BE49-F238E27FC236}">
                    <a16:creationId xmlns:a16="http://schemas.microsoft.com/office/drawing/2014/main" id="{41DDBED5-78E4-4401-B53F-6EF173286C71}"/>
                  </a:ext>
                </a:extLst>
              </p:cNvPr>
              <p:cNvSpPr/>
              <p:nvPr/>
            </p:nvSpPr>
            <p:spPr>
              <a:xfrm>
                <a:off x="3823304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6" name="图形 72" descr="男人 轮廓">
                <a:extLst>
                  <a:ext uri="{FF2B5EF4-FFF2-40B4-BE49-F238E27FC236}">
                    <a16:creationId xmlns:a16="http://schemas.microsoft.com/office/drawing/2014/main" id="{69FB595E-45DA-4664-AFBC-5FAEFD2381F1}"/>
                  </a:ext>
                </a:extLst>
              </p:cNvPr>
              <p:cNvSpPr/>
              <p:nvPr/>
            </p:nvSpPr>
            <p:spPr>
              <a:xfrm>
                <a:off x="3835517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7" name="图形 72" descr="男人 轮廓">
                <a:extLst>
                  <a:ext uri="{FF2B5EF4-FFF2-40B4-BE49-F238E27FC236}">
                    <a16:creationId xmlns:a16="http://schemas.microsoft.com/office/drawing/2014/main" id="{FC9AAA53-2E93-4DAB-B4DF-8EF9B31FCBBC}"/>
                  </a:ext>
                </a:extLst>
              </p:cNvPr>
              <p:cNvSpPr/>
              <p:nvPr/>
            </p:nvSpPr>
            <p:spPr>
              <a:xfrm>
                <a:off x="3768343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78" name="图形 73" descr="男人 轮廓">
              <a:extLst>
                <a:ext uri="{FF2B5EF4-FFF2-40B4-BE49-F238E27FC236}">
                  <a16:creationId xmlns:a16="http://schemas.microsoft.com/office/drawing/2014/main" id="{3E4F3665-68C7-4BC0-BCC4-0A1DF4E494A3}"/>
                </a:ext>
              </a:extLst>
            </p:cNvPr>
            <p:cNvGrpSpPr/>
            <p:nvPr/>
          </p:nvGrpSpPr>
          <p:grpSpPr>
            <a:xfrm>
              <a:off x="3956174" y="2734316"/>
              <a:ext cx="232032" cy="549598"/>
              <a:chOff x="3956174" y="2734316"/>
              <a:chExt cx="232032" cy="549598"/>
            </a:xfrm>
            <a:solidFill>
              <a:schemeClr val="lt1"/>
            </a:solidFill>
          </p:grpSpPr>
          <p:sp>
            <p:nvSpPr>
              <p:cNvPr id="279" name="图形 73" descr="男人 轮廓">
                <a:extLst>
                  <a:ext uri="{FF2B5EF4-FFF2-40B4-BE49-F238E27FC236}">
                    <a16:creationId xmlns:a16="http://schemas.microsoft.com/office/drawing/2014/main" id="{703BED9C-D42D-43A8-B2BF-B79ADBDBA705}"/>
                  </a:ext>
                </a:extLst>
              </p:cNvPr>
              <p:cNvSpPr/>
              <p:nvPr/>
            </p:nvSpPr>
            <p:spPr>
              <a:xfrm>
                <a:off x="4011135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0" name="图形 73" descr="男人 轮廓">
                <a:extLst>
                  <a:ext uri="{FF2B5EF4-FFF2-40B4-BE49-F238E27FC236}">
                    <a16:creationId xmlns:a16="http://schemas.microsoft.com/office/drawing/2014/main" id="{DBF0107D-F38B-4FD4-885C-06CD0FF936D3}"/>
                  </a:ext>
                </a:extLst>
              </p:cNvPr>
              <p:cNvSpPr/>
              <p:nvPr/>
            </p:nvSpPr>
            <p:spPr>
              <a:xfrm>
                <a:off x="4023348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1" name="图形 73" descr="男人 轮廓">
                <a:extLst>
                  <a:ext uri="{FF2B5EF4-FFF2-40B4-BE49-F238E27FC236}">
                    <a16:creationId xmlns:a16="http://schemas.microsoft.com/office/drawing/2014/main" id="{8FB488B6-9D3D-43B0-BF18-0ECA4FF395E9}"/>
                  </a:ext>
                </a:extLst>
              </p:cNvPr>
              <p:cNvSpPr/>
              <p:nvPr/>
            </p:nvSpPr>
            <p:spPr>
              <a:xfrm>
                <a:off x="3956174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82" name="图形 74" descr="男人 轮廓">
              <a:extLst>
                <a:ext uri="{FF2B5EF4-FFF2-40B4-BE49-F238E27FC236}">
                  <a16:creationId xmlns:a16="http://schemas.microsoft.com/office/drawing/2014/main" id="{927F9D9E-DBA0-451F-9532-4C808444F5D4}"/>
                </a:ext>
              </a:extLst>
            </p:cNvPr>
            <p:cNvGrpSpPr/>
            <p:nvPr/>
          </p:nvGrpSpPr>
          <p:grpSpPr>
            <a:xfrm>
              <a:off x="4155378" y="2734316"/>
              <a:ext cx="232032" cy="549598"/>
              <a:chOff x="4155378" y="2734316"/>
              <a:chExt cx="232032" cy="549598"/>
            </a:xfrm>
            <a:solidFill>
              <a:schemeClr val="lt1"/>
            </a:solidFill>
          </p:grpSpPr>
          <p:sp>
            <p:nvSpPr>
              <p:cNvPr id="283" name="图形 74" descr="男人 轮廓">
                <a:extLst>
                  <a:ext uri="{FF2B5EF4-FFF2-40B4-BE49-F238E27FC236}">
                    <a16:creationId xmlns:a16="http://schemas.microsoft.com/office/drawing/2014/main" id="{D72A72FC-04A8-4928-BC34-8CD8421FE19F}"/>
                  </a:ext>
                </a:extLst>
              </p:cNvPr>
              <p:cNvSpPr/>
              <p:nvPr/>
            </p:nvSpPr>
            <p:spPr>
              <a:xfrm>
                <a:off x="4210339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4" name="图形 74" descr="男人 轮廓">
                <a:extLst>
                  <a:ext uri="{FF2B5EF4-FFF2-40B4-BE49-F238E27FC236}">
                    <a16:creationId xmlns:a16="http://schemas.microsoft.com/office/drawing/2014/main" id="{5A5FEC0F-31AF-445D-9D4E-D079881DF272}"/>
                  </a:ext>
                </a:extLst>
              </p:cNvPr>
              <p:cNvSpPr/>
              <p:nvPr/>
            </p:nvSpPr>
            <p:spPr>
              <a:xfrm>
                <a:off x="4222552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5" name="图形 74" descr="男人 轮廓">
                <a:extLst>
                  <a:ext uri="{FF2B5EF4-FFF2-40B4-BE49-F238E27FC236}">
                    <a16:creationId xmlns:a16="http://schemas.microsoft.com/office/drawing/2014/main" id="{8358C174-8B88-4CB0-8055-7D399742FB8C}"/>
                  </a:ext>
                </a:extLst>
              </p:cNvPr>
              <p:cNvSpPr/>
              <p:nvPr/>
            </p:nvSpPr>
            <p:spPr>
              <a:xfrm>
                <a:off x="4155378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86" name="图形 75" descr="男人 轮廓">
              <a:extLst>
                <a:ext uri="{FF2B5EF4-FFF2-40B4-BE49-F238E27FC236}">
                  <a16:creationId xmlns:a16="http://schemas.microsoft.com/office/drawing/2014/main" id="{9F3C4849-9DD5-49E8-8E3A-A9B93EF9684F}"/>
                </a:ext>
              </a:extLst>
            </p:cNvPr>
            <p:cNvGrpSpPr/>
            <p:nvPr/>
          </p:nvGrpSpPr>
          <p:grpSpPr>
            <a:xfrm>
              <a:off x="4354582" y="2734316"/>
              <a:ext cx="232032" cy="549598"/>
              <a:chOff x="4354582" y="2734316"/>
              <a:chExt cx="232032" cy="549598"/>
            </a:xfrm>
            <a:solidFill>
              <a:schemeClr val="lt1"/>
            </a:solidFill>
          </p:grpSpPr>
          <p:sp>
            <p:nvSpPr>
              <p:cNvPr id="287" name="图形 75" descr="男人 轮廓">
                <a:extLst>
                  <a:ext uri="{FF2B5EF4-FFF2-40B4-BE49-F238E27FC236}">
                    <a16:creationId xmlns:a16="http://schemas.microsoft.com/office/drawing/2014/main" id="{17856101-9328-4D50-BE4F-972C295EF0F6}"/>
                  </a:ext>
                </a:extLst>
              </p:cNvPr>
              <p:cNvSpPr/>
              <p:nvPr/>
            </p:nvSpPr>
            <p:spPr>
              <a:xfrm>
                <a:off x="4409543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8" name="图形 75" descr="男人 轮廓">
                <a:extLst>
                  <a:ext uri="{FF2B5EF4-FFF2-40B4-BE49-F238E27FC236}">
                    <a16:creationId xmlns:a16="http://schemas.microsoft.com/office/drawing/2014/main" id="{C15E313B-A1D9-428F-BBDD-1B84266D2D47}"/>
                  </a:ext>
                </a:extLst>
              </p:cNvPr>
              <p:cNvSpPr/>
              <p:nvPr/>
            </p:nvSpPr>
            <p:spPr>
              <a:xfrm>
                <a:off x="4421756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9" name="图形 75" descr="男人 轮廓">
                <a:extLst>
                  <a:ext uri="{FF2B5EF4-FFF2-40B4-BE49-F238E27FC236}">
                    <a16:creationId xmlns:a16="http://schemas.microsoft.com/office/drawing/2014/main" id="{D71C3F5C-CEEF-4608-9208-20B6B71A495B}"/>
                  </a:ext>
                </a:extLst>
              </p:cNvPr>
              <p:cNvSpPr/>
              <p:nvPr/>
            </p:nvSpPr>
            <p:spPr>
              <a:xfrm>
                <a:off x="4354582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90" name="图形 76" descr="男人 轮廓">
              <a:extLst>
                <a:ext uri="{FF2B5EF4-FFF2-40B4-BE49-F238E27FC236}">
                  <a16:creationId xmlns:a16="http://schemas.microsoft.com/office/drawing/2014/main" id="{323F722B-D840-4610-ABA2-7172E6DFCD41}"/>
                </a:ext>
              </a:extLst>
            </p:cNvPr>
            <p:cNvGrpSpPr/>
            <p:nvPr/>
          </p:nvGrpSpPr>
          <p:grpSpPr>
            <a:xfrm>
              <a:off x="4755670" y="2734316"/>
              <a:ext cx="232032" cy="549598"/>
              <a:chOff x="4755670" y="2734316"/>
              <a:chExt cx="232032" cy="549598"/>
            </a:xfrm>
            <a:solidFill>
              <a:schemeClr val="lt1"/>
            </a:solidFill>
          </p:grpSpPr>
          <p:sp>
            <p:nvSpPr>
              <p:cNvPr id="291" name="图形 76" descr="男人 轮廓">
                <a:extLst>
                  <a:ext uri="{FF2B5EF4-FFF2-40B4-BE49-F238E27FC236}">
                    <a16:creationId xmlns:a16="http://schemas.microsoft.com/office/drawing/2014/main" id="{05F74C32-88C5-4D14-B4DB-937B4E427B15}"/>
                  </a:ext>
                </a:extLst>
              </p:cNvPr>
              <p:cNvSpPr/>
              <p:nvPr/>
            </p:nvSpPr>
            <p:spPr>
              <a:xfrm>
                <a:off x="4810631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2" name="图形 76" descr="男人 轮廓">
                <a:extLst>
                  <a:ext uri="{FF2B5EF4-FFF2-40B4-BE49-F238E27FC236}">
                    <a16:creationId xmlns:a16="http://schemas.microsoft.com/office/drawing/2014/main" id="{6AB3F87C-6ACD-4C13-A90C-7C18B4633ACF}"/>
                  </a:ext>
                </a:extLst>
              </p:cNvPr>
              <p:cNvSpPr/>
              <p:nvPr/>
            </p:nvSpPr>
            <p:spPr>
              <a:xfrm>
                <a:off x="4822844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3" name="图形 76" descr="男人 轮廓">
                <a:extLst>
                  <a:ext uri="{FF2B5EF4-FFF2-40B4-BE49-F238E27FC236}">
                    <a16:creationId xmlns:a16="http://schemas.microsoft.com/office/drawing/2014/main" id="{1B656FFE-CCFD-400F-9834-7500B2F48FED}"/>
                  </a:ext>
                </a:extLst>
              </p:cNvPr>
              <p:cNvSpPr/>
              <p:nvPr/>
            </p:nvSpPr>
            <p:spPr>
              <a:xfrm>
                <a:off x="4755670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94" name="图形 77" descr="男人 轮廓">
              <a:extLst>
                <a:ext uri="{FF2B5EF4-FFF2-40B4-BE49-F238E27FC236}">
                  <a16:creationId xmlns:a16="http://schemas.microsoft.com/office/drawing/2014/main" id="{153AD9A3-B798-4778-A30E-6AE62F838501}"/>
                </a:ext>
              </a:extLst>
            </p:cNvPr>
            <p:cNvGrpSpPr/>
            <p:nvPr/>
          </p:nvGrpSpPr>
          <p:grpSpPr>
            <a:xfrm>
              <a:off x="4943501" y="2734316"/>
              <a:ext cx="232032" cy="549598"/>
              <a:chOff x="4943501" y="2734316"/>
              <a:chExt cx="232032" cy="549598"/>
            </a:xfrm>
            <a:solidFill>
              <a:schemeClr val="lt1"/>
            </a:solidFill>
          </p:grpSpPr>
          <p:sp>
            <p:nvSpPr>
              <p:cNvPr id="295" name="图形 77" descr="男人 轮廓">
                <a:extLst>
                  <a:ext uri="{FF2B5EF4-FFF2-40B4-BE49-F238E27FC236}">
                    <a16:creationId xmlns:a16="http://schemas.microsoft.com/office/drawing/2014/main" id="{129270EF-FEF2-40D7-B5C0-7A1BEBF5D15C}"/>
                  </a:ext>
                </a:extLst>
              </p:cNvPr>
              <p:cNvSpPr/>
              <p:nvPr/>
            </p:nvSpPr>
            <p:spPr>
              <a:xfrm>
                <a:off x="4998462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6" name="图形 77" descr="男人 轮廓">
                <a:extLst>
                  <a:ext uri="{FF2B5EF4-FFF2-40B4-BE49-F238E27FC236}">
                    <a16:creationId xmlns:a16="http://schemas.microsoft.com/office/drawing/2014/main" id="{50DE1F34-43FE-4E61-8BDF-3BC481A75BD7}"/>
                  </a:ext>
                </a:extLst>
              </p:cNvPr>
              <p:cNvSpPr/>
              <p:nvPr/>
            </p:nvSpPr>
            <p:spPr>
              <a:xfrm>
                <a:off x="5010675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7" name="图形 77" descr="男人 轮廓">
                <a:extLst>
                  <a:ext uri="{FF2B5EF4-FFF2-40B4-BE49-F238E27FC236}">
                    <a16:creationId xmlns:a16="http://schemas.microsoft.com/office/drawing/2014/main" id="{B892322E-AE53-4EF4-9375-EFD8EE2C29B9}"/>
                  </a:ext>
                </a:extLst>
              </p:cNvPr>
              <p:cNvSpPr/>
              <p:nvPr/>
            </p:nvSpPr>
            <p:spPr>
              <a:xfrm>
                <a:off x="4943501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298" name="图形 78" descr="男人 轮廓">
              <a:extLst>
                <a:ext uri="{FF2B5EF4-FFF2-40B4-BE49-F238E27FC236}">
                  <a16:creationId xmlns:a16="http://schemas.microsoft.com/office/drawing/2014/main" id="{C987FF48-C059-4A6A-B0D5-E8251C7EF3B2}"/>
                </a:ext>
              </a:extLst>
            </p:cNvPr>
            <p:cNvGrpSpPr/>
            <p:nvPr/>
          </p:nvGrpSpPr>
          <p:grpSpPr>
            <a:xfrm>
              <a:off x="5142705" y="2734316"/>
              <a:ext cx="232032" cy="549598"/>
              <a:chOff x="5142705" y="2734316"/>
              <a:chExt cx="232032" cy="549598"/>
            </a:xfrm>
            <a:solidFill>
              <a:schemeClr val="lt1"/>
            </a:solidFill>
          </p:grpSpPr>
          <p:sp>
            <p:nvSpPr>
              <p:cNvPr id="299" name="图形 78" descr="男人 轮廓">
                <a:extLst>
                  <a:ext uri="{FF2B5EF4-FFF2-40B4-BE49-F238E27FC236}">
                    <a16:creationId xmlns:a16="http://schemas.microsoft.com/office/drawing/2014/main" id="{44C3578E-4868-4CFC-B7AE-3AAE91F8822C}"/>
                  </a:ext>
                </a:extLst>
              </p:cNvPr>
              <p:cNvSpPr/>
              <p:nvPr/>
            </p:nvSpPr>
            <p:spPr>
              <a:xfrm>
                <a:off x="5197666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0" name="图形 78" descr="男人 轮廓">
                <a:extLst>
                  <a:ext uri="{FF2B5EF4-FFF2-40B4-BE49-F238E27FC236}">
                    <a16:creationId xmlns:a16="http://schemas.microsoft.com/office/drawing/2014/main" id="{B5EC3EE2-2FF3-476A-8AE1-CAA6856617C9}"/>
                  </a:ext>
                </a:extLst>
              </p:cNvPr>
              <p:cNvSpPr/>
              <p:nvPr/>
            </p:nvSpPr>
            <p:spPr>
              <a:xfrm>
                <a:off x="5209879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1" name="图形 78" descr="男人 轮廓">
                <a:extLst>
                  <a:ext uri="{FF2B5EF4-FFF2-40B4-BE49-F238E27FC236}">
                    <a16:creationId xmlns:a16="http://schemas.microsoft.com/office/drawing/2014/main" id="{DE365CE0-0542-4C0D-B16D-6F346A789769}"/>
                  </a:ext>
                </a:extLst>
              </p:cNvPr>
              <p:cNvSpPr/>
              <p:nvPr/>
            </p:nvSpPr>
            <p:spPr>
              <a:xfrm>
                <a:off x="5142705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02" name="图形 79" descr="男人 轮廓">
              <a:extLst>
                <a:ext uri="{FF2B5EF4-FFF2-40B4-BE49-F238E27FC236}">
                  <a16:creationId xmlns:a16="http://schemas.microsoft.com/office/drawing/2014/main" id="{8EACEE80-D4BA-4692-B252-18DB012F7650}"/>
                </a:ext>
              </a:extLst>
            </p:cNvPr>
            <p:cNvGrpSpPr/>
            <p:nvPr/>
          </p:nvGrpSpPr>
          <p:grpSpPr>
            <a:xfrm>
              <a:off x="5341909" y="2734316"/>
              <a:ext cx="232032" cy="549598"/>
              <a:chOff x="5341909" y="2734316"/>
              <a:chExt cx="232032" cy="549598"/>
            </a:xfrm>
            <a:solidFill>
              <a:schemeClr val="lt1"/>
            </a:solidFill>
          </p:grpSpPr>
          <p:sp>
            <p:nvSpPr>
              <p:cNvPr id="303" name="图形 79" descr="男人 轮廓">
                <a:extLst>
                  <a:ext uri="{FF2B5EF4-FFF2-40B4-BE49-F238E27FC236}">
                    <a16:creationId xmlns:a16="http://schemas.microsoft.com/office/drawing/2014/main" id="{A94B61E6-95E2-4465-8FCB-1DB5A74397C2}"/>
                  </a:ext>
                </a:extLst>
              </p:cNvPr>
              <p:cNvSpPr/>
              <p:nvPr/>
            </p:nvSpPr>
            <p:spPr>
              <a:xfrm>
                <a:off x="5396870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4" name="图形 79" descr="男人 轮廓">
                <a:extLst>
                  <a:ext uri="{FF2B5EF4-FFF2-40B4-BE49-F238E27FC236}">
                    <a16:creationId xmlns:a16="http://schemas.microsoft.com/office/drawing/2014/main" id="{9AB89A86-2CCD-4898-9F15-8FDCE0EDFE66}"/>
                  </a:ext>
                </a:extLst>
              </p:cNvPr>
              <p:cNvSpPr/>
              <p:nvPr/>
            </p:nvSpPr>
            <p:spPr>
              <a:xfrm>
                <a:off x="5409083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5" name="图形 79" descr="男人 轮廓">
                <a:extLst>
                  <a:ext uri="{FF2B5EF4-FFF2-40B4-BE49-F238E27FC236}">
                    <a16:creationId xmlns:a16="http://schemas.microsoft.com/office/drawing/2014/main" id="{6680BCC1-F83A-4238-9FD4-BB6BD5038348}"/>
                  </a:ext>
                </a:extLst>
              </p:cNvPr>
              <p:cNvSpPr/>
              <p:nvPr/>
            </p:nvSpPr>
            <p:spPr>
              <a:xfrm>
                <a:off x="5341909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06" name="图形 80" descr="男人 轮廓">
              <a:extLst>
                <a:ext uri="{FF2B5EF4-FFF2-40B4-BE49-F238E27FC236}">
                  <a16:creationId xmlns:a16="http://schemas.microsoft.com/office/drawing/2014/main" id="{DA046829-6134-409F-B11A-595B85A8432F}"/>
                </a:ext>
              </a:extLst>
            </p:cNvPr>
            <p:cNvGrpSpPr/>
            <p:nvPr/>
          </p:nvGrpSpPr>
          <p:grpSpPr>
            <a:xfrm>
              <a:off x="5869524" y="2734316"/>
              <a:ext cx="232032" cy="549598"/>
              <a:chOff x="5869524" y="2734316"/>
              <a:chExt cx="232032" cy="549598"/>
            </a:xfrm>
            <a:solidFill>
              <a:schemeClr val="lt1"/>
            </a:solidFill>
          </p:grpSpPr>
          <p:sp>
            <p:nvSpPr>
              <p:cNvPr id="307" name="图形 80" descr="男人 轮廓">
                <a:extLst>
                  <a:ext uri="{FF2B5EF4-FFF2-40B4-BE49-F238E27FC236}">
                    <a16:creationId xmlns:a16="http://schemas.microsoft.com/office/drawing/2014/main" id="{8F05A4F3-C0D1-4EE8-A17B-E46459F0A03B}"/>
                  </a:ext>
                </a:extLst>
              </p:cNvPr>
              <p:cNvSpPr/>
              <p:nvPr/>
            </p:nvSpPr>
            <p:spPr>
              <a:xfrm>
                <a:off x="5924485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8" name="图形 80" descr="男人 轮廓">
                <a:extLst>
                  <a:ext uri="{FF2B5EF4-FFF2-40B4-BE49-F238E27FC236}">
                    <a16:creationId xmlns:a16="http://schemas.microsoft.com/office/drawing/2014/main" id="{BD83C6FE-9FA7-4BC8-B0D5-69D6EB00C51F}"/>
                  </a:ext>
                </a:extLst>
              </p:cNvPr>
              <p:cNvSpPr/>
              <p:nvPr/>
            </p:nvSpPr>
            <p:spPr>
              <a:xfrm>
                <a:off x="5936698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9" name="图形 80" descr="男人 轮廓">
                <a:extLst>
                  <a:ext uri="{FF2B5EF4-FFF2-40B4-BE49-F238E27FC236}">
                    <a16:creationId xmlns:a16="http://schemas.microsoft.com/office/drawing/2014/main" id="{3664D875-A92A-44D8-9B08-72721F1C966D}"/>
                  </a:ext>
                </a:extLst>
              </p:cNvPr>
              <p:cNvSpPr/>
              <p:nvPr/>
            </p:nvSpPr>
            <p:spPr>
              <a:xfrm>
                <a:off x="5869524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10" name="图形 81" descr="男人 轮廓">
              <a:extLst>
                <a:ext uri="{FF2B5EF4-FFF2-40B4-BE49-F238E27FC236}">
                  <a16:creationId xmlns:a16="http://schemas.microsoft.com/office/drawing/2014/main" id="{09F9FF1F-3165-4CE6-A5B3-84E6A6CAE020}"/>
                </a:ext>
              </a:extLst>
            </p:cNvPr>
            <p:cNvGrpSpPr/>
            <p:nvPr/>
          </p:nvGrpSpPr>
          <p:grpSpPr>
            <a:xfrm>
              <a:off x="6057355" y="2734316"/>
              <a:ext cx="232032" cy="549598"/>
              <a:chOff x="6057355" y="2734316"/>
              <a:chExt cx="232032" cy="549598"/>
            </a:xfrm>
            <a:solidFill>
              <a:schemeClr val="lt1"/>
            </a:solidFill>
          </p:grpSpPr>
          <p:sp>
            <p:nvSpPr>
              <p:cNvPr id="311" name="图形 81" descr="男人 轮廓">
                <a:extLst>
                  <a:ext uri="{FF2B5EF4-FFF2-40B4-BE49-F238E27FC236}">
                    <a16:creationId xmlns:a16="http://schemas.microsoft.com/office/drawing/2014/main" id="{D5D165D9-359A-42CA-A42F-C8DA6EAED97F}"/>
                  </a:ext>
                </a:extLst>
              </p:cNvPr>
              <p:cNvSpPr/>
              <p:nvPr/>
            </p:nvSpPr>
            <p:spPr>
              <a:xfrm>
                <a:off x="6112316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2" name="图形 81" descr="男人 轮廓">
                <a:extLst>
                  <a:ext uri="{FF2B5EF4-FFF2-40B4-BE49-F238E27FC236}">
                    <a16:creationId xmlns:a16="http://schemas.microsoft.com/office/drawing/2014/main" id="{E7A812EF-C614-42AA-9833-C3BC0288B301}"/>
                  </a:ext>
                </a:extLst>
              </p:cNvPr>
              <p:cNvSpPr/>
              <p:nvPr/>
            </p:nvSpPr>
            <p:spPr>
              <a:xfrm>
                <a:off x="6124529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3" name="图形 81" descr="男人 轮廓">
                <a:extLst>
                  <a:ext uri="{FF2B5EF4-FFF2-40B4-BE49-F238E27FC236}">
                    <a16:creationId xmlns:a16="http://schemas.microsoft.com/office/drawing/2014/main" id="{BC53B566-5F30-401A-961B-5741372A75E6}"/>
                  </a:ext>
                </a:extLst>
              </p:cNvPr>
              <p:cNvSpPr/>
              <p:nvPr/>
            </p:nvSpPr>
            <p:spPr>
              <a:xfrm>
                <a:off x="6057355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14" name="图形 82" descr="男人 轮廓">
              <a:extLst>
                <a:ext uri="{FF2B5EF4-FFF2-40B4-BE49-F238E27FC236}">
                  <a16:creationId xmlns:a16="http://schemas.microsoft.com/office/drawing/2014/main" id="{54E600A1-F1F0-48CF-A231-D7D845A18F3A}"/>
                </a:ext>
              </a:extLst>
            </p:cNvPr>
            <p:cNvGrpSpPr/>
            <p:nvPr/>
          </p:nvGrpSpPr>
          <p:grpSpPr>
            <a:xfrm>
              <a:off x="6256559" y="2734316"/>
              <a:ext cx="232032" cy="549598"/>
              <a:chOff x="6256559" y="2734316"/>
              <a:chExt cx="232032" cy="549598"/>
            </a:xfrm>
            <a:solidFill>
              <a:schemeClr val="lt1"/>
            </a:solidFill>
          </p:grpSpPr>
          <p:sp>
            <p:nvSpPr>
              <p:cNvPr id="315" name="图形 82" descr="男人 轮廓">
                <a:extLst>
                  <a:ext uri="{FF2B5EF4-FFF2-40B4-BE49-F238E27FC236}">
                    <a16:creationId xmlns:a16="http://schemas.microsoft.com/office/drawing/2014/main" id="{A3FC0D2B-D978-4EC0-87F8-1A91BA978578}"/>
                  </a:ext>
                </a:extLst>
              </p:cNvPr>
              <p:cNvSpPr/>
              <p:nvPr/>
            </p:nvSpPr>
            <p:spPr>
              <a:xfrm>
                <a:off x="6311520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6" name="图形 82" descr="男人 轮廓">
                <a:extLst>
                  <a:ext uri="{FF2B5EF4-FFF2-40B4-BE49-F238E27FC236}">
                    <a16:creationId xmlns:a16="http://schemas.microsoft.com/office/drawing/2014/main" id="{7CCC2F58-079F-40FE-B75E-1F99983CE228}"/>
                  </a:ext>
                </a:extLst>
              </p:cNvPr>
              <p:cNvSpPr/>
              <p:nvPr/>
            </p:nvSpPr>
            <p:spPr>
              <a:xfrm>
                <a:off x="6323733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7" name="图形 82" descr="男人 轮廓">
                <a:extLst>
                  <a:ext uri="{FF2B5EF4-FFF2-40B4-BE49-F238E27FC236}">
                    <a16:creationId xmlns:a16="http://schemas.microsoft.com/office/drawing/2014/main" id="{EC4D33B0-3311-4524-9B0B-8C1824E52B5A}"/>
                  </a:ext>
                </a:extLst>
              </p:cNvPr>
              <p:cNvSpPr/>
              <p:nvPr/>
            </p:nvSpPr>
            <p:spPr>
              <a:xfrm>
                <a:off x="6256559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18" name="图形 83" descr="男人 轮廓">
              <a:extLst>
                <a:ext uri="{FF2B5EF4-FFF2-40B4-BE49-F238E27FC236}">
                  <a16:creationId xmlns:a16="http://schemas.microsoft.com/office/drawing/2014/main" id="{4ECB7996-43FF-426C-8E68-9A90A1BD7E52}"/>
                </a:ext>
              </a:extLst>
            </p:cNvPr>
            <p:cNvGrpSpPr/>
            <p:nvPr/>
          </p:nvGrpSpPr>
          <p:grpSpPr>
            <a:xfrm>
              <a:off x="6455763" y="2734316"/>
              <a:ext cx="232032" cy="549598"/>
              <a:chOff x="6455763" y="2734316"/>
              <a:chExt cx="232032" cy="549598"/>
            </a:xfrm>
            <a:solidFill>
              <a:schemeClr val="lt1"/>
            </a:solidFill>
          </p:grpSpPr>
          <p:sp>
            <p:nvSpPr>
              <p:cNvPr id="319" name="图形 83" descr="男人 轮廓">
                <a:extLst>
                  <a:ext uri="{FF2B5EF4-FFF2-40B4-BE49-F238E27FC236}">
                    <a16:creationId xmlns:a16="http://schemas.microsoft.com/office/drawing/2014/main" id="{F6F30B1C-D73E-4352-ADB8-EC97DB2C52CE}"/>
                  </a:ext>
                </a:extLst>
              </p:cNvPr>
              <p:cNvSpPr/>
              <p:nvPr/>
            </p:nvSpPr>
            <p:spPr>
              <a:xfrm>
                <a:off x="6510724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0" name="图形 83" descr="男人 轮廓">
                <a:extLst>
                  <a:ext uri="{FF2B5EF4-FFF2-40B4-BE49-F238E27FC236}">
                    <a16:creationId xmlns:a16="http://schemas.microsoft.com/office/drawing/2014/main" id="{E12793CC-9D77-4C8C-BBAE-E47457BBE23D}"/>
                  </a:ext>
                </a:extLst>
              </p:cNvPr>
              <p:cNvSpPr/>
              <p:nvPr/>
            </p:nvSpPr>
            <p:spPr>
              <a:xfrm>
                <a:off x="6522937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1" name="图形 83" descr="男人 轮廓">
                <a:extLst>
                  <a:ext uri="{FF2B5EF4-FFF2-40B4-BE49-F238E27FC236}">
                    <a16:creationId xmlns:a16="http://schemas.microsoft.com/office/drawing/2014/main" id="{1D6E7F1D-39E9-4CA5-A731-4F5B5EC2E8FE}"/>
                  </a:ext>
                </a:extLst>
              </p:cNvPr>
              <p:cNvSpPr/>
              <p:nvPr/>
            </p:nvSpPr>
            <p:spPr>
              <a:xfrm>
                <a:off x="6455763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22" name="图形 84" descr="男人 轮廓">
              <a:extLst>
                <a:ext uri="{FF2B5EF4-FFF2-40B4-BE49-F238E27FC236}">
                  <a16:creationId xmlns:a16="http://schemas.microsoft.com/office/drawing/2014/main" id="{469491FF-0C27-47A1-97B6-0B095B9DDDAF}"/>
                </a:ext>
              </a:extLst>
            </p:cNvPr>
            <p:cNvGrpSpPr/>
            <p:nvPr/>
          </p:nvGrpSpPr>
          <p:grpSpPr>
            <a:xfrm>
              <a:off x="6864797" y="2734316"/>
              <a:ext cx="232032" cy="549598"/>
              <a:chOff x="6864797" y="2734316"/>
              <a:chExt cx="232032" cy="549598"/>
            </a:xfrm>
            <a:solidFill>
              <a:schemeClr val="lt1"/>
            </a:solidFill>
          </p:grpSpPr>
          <p:sp>
            <p:nvSpPr>
              <p:cNvPr id="323" name="图形 84" descr="男人 轮廓">
                <a:extLst>
                  <a:ext uri="{FF2B5EF4-FFF2-40B4-BE49-F238E27FC236}">
                    <a16:creationId xmlns:a16="http://schemas.microsoft.com/office/drawing/2014/main" id="{6ADCF75A-D0F2-4A8B-BDB1-39646ACA7E50}"/>
                  </a:ext>
                </a:extLst>
              </p:cNvPr>
              <p:cNvSpPr/>
              <p:nvPr/>
            </p:nvSpPr>
            <p:spPr>
              <a:xfrm>
                <a:off x="6919758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4" name="图形 84" descr="男人 轮廓">
                <a:extLst>
                  <a:ext uri="{FF2B5EF4-FFF2-40B4-BE49-F238E27FC236}">
                    <a16:creationId xmlns:a16="http://schemas.microsoft.com/office/drawing/2014/main" id="{589CEE52-09E6-4CA0-8FCC-9EC04F6FD3BA}"/>
                  </a:ext>
                </a:extLst>
              </p:cNvPr>
              <p:cNvSpPr/>
              <p:nvPr/>
            </p:nvSpPr>
            <p:spPr>
              <a:xfrm>
                <a:off x="6931971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5" name="图形 84" descr="男人 轮廓">
                <a:extLst>
                  <a:ext uri="{FF2B5EF4-FFF2-40B4-BE49-F238E27FC236}">
                    <a16:creationId xmlns:a16="http://schemas.microsoft.com/office/drawing/2014/main" id="{F929E587-3EBB-4F25-AE25-229D6BA9EB8C}"/>
                  </a:ext>
                </a:extLst>
              </p:cNvPr>
              <p:cNvSpPr/>
              <p:nvPr/>
            </p:nvSpPr>
            <p:spPr>
              <a:xfrm>
                <a:off x="6864797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26" name="图形 85" descr="男人 轮廓">
              <a:extLst>
                <a:ext uri="{FF2B5EF4-FFF2-40B4-BE49-F238E27FC236}">
                  <a16:creationId xmlns:a16="http://schemas.microsoft.com/office/drawing/2014/main" id="{0614EB46-679F-437D-8308-F37FEA69EA4E}"/>
                </a:ext>
              </a:extLst>
            </p:cNvPr>
            <p:cNvGrpSpPr/>
            <p:nvPr/>
          </p:nvGrpSpPr>
          <p:grpSpPr>
            <a:xfrm>
              <a:off x="7052628" y="2734316"/>
              <a:ext cx="232032" cy="549598"/>
              <a:chOff x="7052628" y="2734316"/>
              <a:chExt cx="232032" cy="549598"/>
            </a:xfrm>
            <a:solidFill>
              <a:schemeClr val="lt1"/>
            </a:solidFill>
          </p:grpSpPr>
          <p:sp>
            <p:nvSpPr>
              <p:cNvPr id="327" name="图形 85" descr="男人 轮廓">
                <a:extLst>
                  <a:ext uri="{FF2B5EF4-FFF2-40B4-BE49-F238E27FC236}">
                    <a16:creationId xmlns:a16="http://schemas.microsoft.com/office/drawing/2014/main" id="{A17997D7-0D4E-4886-A9DA-34C32B76E6C5}"/>
                  </a:ext>
                </a:extLst>
              </p:cNvPr>
              <p:cNvSpPr/>
              <p:nvPr/>
            </p:nvSpPr>
            <p:spPr>
              <a:xfrm>
                <a:off x="7107589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8" name="图形 85" descr="男人 轮廓">
                <a:extLst>
                  <a:ext uri="{FF2B5EF4-FFF2-40B4-BE49-F238E27FC236}">
                    <a16:creationId xmlns:a16="http://schemas.microsoft.com/office/drawing/2014/main" id="{1BA9567A-A905-4448-98F7-2AECB6E82A95}"/>
                  </a:ext>
                </a:extLst>
              </p:cNvPr>
              <p:cNvSpPr/>
              <p:nvPr/>
            </p:nvSpPr>
            <p:spPr>
              <a:xfrm>
                <a:off x="7119802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9" name="图形 85" descr="男人 轮廓">
                <a:extLst>
                  <a:ext uri="{FF2B5EF4-FFF2-40B4-BE49-F238E27FC236}">
                    <a16:creationId xmlns:a16="http://schemas.microsoft.com/office/drawing/2014/main" id="{333C038E-E158-4717-B9B8-35E2A13422D8}"/>
                  </a:ext>
                </a:extLst>
              </p:cNvPr>
              <p:cNvSpPr/>
              <p:nvPr/>
            </p:nvSpPr>
            <p:spPr>
              <a:xfrm>
                <a:off x="7052628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30" name="图形 86" descr="男人 轮廓">
              <a:extLst>
                <a:ext uri="{FF2B5EF4-FFF2-40B4-BE49-F238E27FC236}">
                  <a16:creationId xmlns:a16="http://schemas.microsoft.com/office/drawing/2014/main" id="{6DD218B6-61FE-455C-84B0-FB6CAE872EB3}"/>
                </a:ext>
              </a:extLst>
            </p:cNvPr>
            <p:cNvGrpSpPr/>
            <p:nvPr/>
          </p:nvGrpSpPr>
          <p:grpSpPr>
            <a:xfrm>
              <a:off x="7251832" y="2734316"/>
              <a:ext cx="232032" cy="549598"/>
              <a:chOff x="7251832" y="2734316"/>
              <a:chExt cx="232032" cy="549598"/>
            </a:xfrm>
            <a:solidFill>
              <a:schemeClr val="lt1"/>
            </a:solidFill>
          </p:grpSpPr>
          <p:sp>
            <p:nvSpPr>
              <p:cNvPr id="331" name="图形 86" descr="男人 轮廓">
                <a:extLst>
                  <a:ext uri="{FF2B5EF4-FFF2-40B4-BE49-F238E27FC236}">
                    <a16:creationId xmlns:a16="http://schemas.microsoft.com/office/drawing/2014/main" id="{DEA3DCD6-DA65-4795-8D04-E8991F742077}"/>
                  </a:ext>
                </a:extLst>
              </p:cNvPr>
              <p:cNvSpPr/>
              <p:nvPr/>
            </p:nvSpPr>
            <p:spPr>
              <a:xfrm>
                <a:off x="7306793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32" name="图形 86" descr="男人 轮廓">
                <a:extLst>
                  <a:ext uri="{FF2B5EF4-FFF2-40B4-BE49-F238E27FC236}">
                    <a16:creationId xmlns:a16="http://schemas.microsoft.com/office/drawing/2014/main" id="{63CA11F6-9015-4766-B9F5-2E1C3F8638EE}"/>
                  </a:ext>
                </a:extLst>
              </p:cNvPr>
              <p:cNvSpPr/>
              <p:nvPr/>
            </p:nvSpPr>
            <p:spPr>
              <a:xfrm>
                <a:off x="7319006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33" name="图形 86" descr="男人 轮廓">
                <a:extLst>
                  <a:ext uri="{FF2B5EF4-FFF2-40B4-BE49-F238E27FC236}">
                    <a16:creationId xmlns:a16="http://schemas.microsoft.com/office/drawing/2014/main" id="{01CEE0DB-EFFE-4D51-BFEF-463C59F442C0}"/>
                  </a:ext>
                </a:extLst>
              </p:cNvPr>
              <p:cNvSpPr/>
              <p:nvPr/>
            </p:nvSpPr>
            <p:spPr>
              <a:xfrm>
                <a:off x="7251832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34" name="图形 87" descr="男人 轮廓">
              <a:extLst>
                <a:ext uri="{FF2B5EF4-FFF2-40B4-BE49-F238E27FC236}">
                  <a16:creationId xmlns:a16="http://schemas.microsoft.com/office/drawing/2014/main" id="{5CA8130A-2DB2-4639-9691-DE341A25F999}"/>
                </a:ext>
              </a:extLst>
            </p:cNvPr>
            <p:cNvGrpSpPr/>
            <p:nvPr/>
          </p:nvGrpSpPr>
          <p:grpSpPr>
            <a:xfrm>
              <a:off x="7451036" y="2734316"/>
              <a:ext cx="232032" cy="549598"/>
              <a:chOff x="7451036" y="2734316"/>
              <a:chExt cx="232032" cy="549598"/>
            </a:xfrm>
            <a:solidFill>
              <a:schemeClr val="lt1"/>
            </a:solidFill>
          </p:grpSpPr>
          <p:sp>
            <p:nvSpPr>
              <p:cNvPr id="335" name="图形 87" descr="男人 轮廓">
                <a:extLst>
                  <a:ext uri="{FF2B5EF4-FFF2-40B4-BE49-F238E27FC236}">
                    <a16:creationId xmlns:a16="http://schemas.microsoft.com/office/drawing/2014/main" id="{72867C9A-FE2B-454E-AE58-56F4AB1CD8BB}"/>
                  </a:ext>
                </a:extLst>
              </p:cNvPr>
              <p:cNvSpPr/>
              <p:nvPr/>
            </p:nvSpPr>
            <p:spPr>
              <a:xfrm>
                <a:off x="7505997" y="2923622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36" name="图形 87" descr="男人 轮廓">
                <a:extLst>
                  <a:ext uri="{FF2B5EF4-FFF2-40B4-BE49-F238E27FC236}">
                    <a16:creationId xmlns:a16="http://schemas.microsoft.com/office/drawing/2014/main" id="{442621A2-EC5E-44C9-BBCA-E2AFEAEDB0B3}"/>
                  </a:ext>
                </a:extLst>
              </p:cNvPr>
              <p:cNvSpPr/>
              <p:nvPr/>
            </p:nvSpPr>
            <p:spPr>
              <a:xfrm>
                <a:off x="7518210" y="2734316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37" name="图形 87" descr="男人 轮廓">
                <a:extLst>
                  <a:ext uri="{FF2B5EF4-FFF2-40B4-BE49-F238E27FC236}">
                    <a16:creationId xmlns:a16="http://schemas.microsoft.com/office/drawing/2014/main" id="{5CCA755D-798D-41E6-AC94-1FEF6B0CF21C}"/>
                  </a:ext>
                </a:extLst>
              </p:cNvPr>
              <p:cNvSpPr/>
              <p:nvPr/>
            </p:nvSpPr>
            <p:spPr>
              <a:xfrm>
                <a:off x="7451036" y="2844235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38" name="图形 88" descr="女士 轮廓">
              <a:extLst>
                <a:ext uri="{FF2B5EF4-FFF2-40B4-BE49-F238E27FC236}">
                  <a16:creationId xmlns:a16="http://schemas.microsoft.com/office/drawing/2014/main" id="{E8B2AA90-9356-48A4-8264-133C737ED301}"/>
                </a:ext>
              </a:extLst>
            </p:cNvPr>
            <p:cNvGrpSpPr/>
            <p:nvPr/>
          </p:nvGrpSpPr>
          <p:grpSpPr>
            <a:xfrm>
              <a:off x="4570865" y="2718268"/>
              <a:ext cx="219472" cy="549598"/>
              <a:chOff x="4570865" y="2718268"/>
              <a:chExt cx="219472" cy="549598"/>
            </a:xfrm>
            <a:solidFill>
              <a:schemeClr val="lt1"/>
            </a:solidFill>
          </p:grpSpPr>
          <p:sp>
            <p:nvSpPr>
              <p:cNvPr id="339" name="图形 88" descr="女士 轮廓">
                <a:extLst>
                  <a:ext uri="{FF2B5EF4-FFF2-40B4-BE49-F238E27FC236}">
                    <a16:creationId xmlns:a16="http://schemas.microsoft.com/office/drawing/2014/main" id="{CB6602B9-1A89-4974-ADB8-819FF6C1A5F3}"/>
                  </a:ext>
                </a:extLst>
              </p:cNvPr>
              <p:cNvSpPr/>
              <p:nvPr/>
            </p:nvSpPr>
            <p:spPr>
              <a:xfrm>
                <a:off x="4631757" y="2718268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0" name="图形 88" descr="女士 轮廓">
                <a:extLst>
                  <a:ext uri="{FF2B5EF4-FFF2-40B4-BE49-F238E27FC236}">
                    <a16:creationId xmlns:a16="http://schemas.microsoft.com/office/drawing/2014/main" id="{9FC684C8-588E-4496-AC88-AD6AB1FEC1B5}"/>
                  </a:ext>
                </a:extLst>
              </p:cNvPr>
              <p:cNvSpPr/>
              <p:nvPr/>
            </p:nvSpPr>
            <p:spPr>
              <a:xfrm>
                <a:off x="4570865" y="2828187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1" name="图形 88" descr="女士 轮廓">
                <a:extLst>
                  <a:ext uri="{FF2B5EF4-FFF2-40B4-BE49-F238E27FC236}">
                    <a16:creationId xmlns:a16="http://schemas.microsoft.com/office/drawing/2014/main" id="{42C07077-EF06-41FB-A29A-D65B3EE5CAD9}"/>
                  </a:ext>
                </a:extLst>
              </p:cNvPr>
              <p:cNvSpPr/>
              <p:nvPr/>
            </p:nvSpPr>
            <p:spPr>
              <a:xfrm>
                <a:off x="4587069" y="2889255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42" name="图形 89" descr="女士 轮廓">
              <a:extLst>
                <a:ext uri="{FF2B5EF4-FFF2-40B4-BE49-F238E27FC236}">
                  <a16:creationId xmlns:a16="http://schemas.microsoft.com/office/drawing/2014/main" id="{A3B4D427-0FE0-477B-B8E1-0ED325F2C197}"/>
                </a:ext>
              </a:extLst>
            </p:cNvPr>
            <p:cNvGrpSpPr/>
            <p:nvPr/>
          </p:nvGrpSpPr>
          <p:grpSpPr>
            <a:xfrm>
              <a:off x="5603769" y="2718268"/>
              <a:ext cx="219472" cy="549598"/>
              <a:chOff x="5603769" y="2718268"/>
              <a:chExt cx="219472" cy="549598"/>
            </a:xfrm>
            <a:solidFill>
              <a:schemeClr val="lt1"/>
            </a:solidFill>
          </p:grpSpPr>
          <p:sp>
            <p:nvSpPr>
              <p:cNvPr id="343" name="图形 89" descr="女士 轮廓">
                <a:extLst>
                  <a:ext uri="{FF2B5EF4-FFF2-40B4-BE49-F238E27FC236}">
                    <a16:creationId xmlns:a16="http://schemas.microsoft.com/office/drawing/2014/main" id="{AB16B954-B7F7-4888-81C6-31C745ABFE63}"/>
                  </a:ext>
                </a:extLst>
              </p:cNvPr>
              <p:cNvSpPr/>
              <p:nvPr/>
            </p:nvSpPr>
            <p:spPr>
              <a:xfrm>
                <a:off x="5664661" y="2718268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4" name="图形 89" descr="女士 轮廓">
                <a:extLst>
                  <a:ext uri="{FF2B5EF4-FFF2-40B4-BE49-F238E27FC236}">
                    <a16:creationId xmlns:a16="http://schemas.microsoft.com/office/drawing/2014/main" id="{B7155105-5323-41A4-938A-EAAA601BBB5E}"/>
                  </a:ext>
                </a:extLst>
              </p:cNvPr>
              <p:cNvSpPr/>
              <p:nvPr/>
            </p:nvSpPr>
            <p:spPr>
              <a:xfrm>
                <a:off x="5603769" y="2828187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5" name="图形 89" descr="女士 轮廓">
                <a:extLst>
                  <a:ext uri="{FF2B5EF4-FFF2-40B4-BE49-F238E27FC236}">
                    <a16:creationId xmlns:a16="http://schemas.microsoft.com/office/drawing/2014/main" id="{D72CEC7D-81B9-4CC5-BDA3-32B6947B32AF}"/>
                  </a:ext>
                </a:extLst>
              </p:cNvPr>
              <p:cNvSpPr/>
              <p:nvPr/>
            </p:nvSpPr>
            <p:spPr>
              <a:xfrm>
                <a:off x="5619973" y="2889255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46" name="图形 90" descr="女士 轮廓">
              <a:extLst>
                <a:ext uri="{FF2B5EF4-FFF2-40B4-BE49-F238E27FC236}">
                  <a16:creationId xmlns:a16="http://schemas.microsoft.com/office/drawing/2014/main" id="{FD074F1D-D9F2-4C42-8560-DE73467AA826}"/>
                </a:ext>
              </a:extLst>
            </p:cNvPr>
            <p:cNvGrpSpPr/>
            <p:nvPr/>
          </p:nvGrpSpPr>
          <p:grpSpPr>
            <a:xfrm>
              <a:off x="6672047" y="2718268"/>
              <a:ext cx="219472" cy="549598"/>
              <a:chOff x="6672047" y="2718268"/>
              <a:chExt cx="219472" cy="549598"/>
            </a:xfrm>
            <a:solidFill>
              <a:schemeClr val="lt1"/>
            </a:solidFill>
          </p:grpSpPr>
          <p:sp>
            <p:nvSpPr>
              <p:cNvPr id="347" name="图形 90" descr="女士 轮廓">
                <a:extLst>
                  <a:ext uri="{FF2B5EF4-FFF2-40B4-BE49-F238E27FC236}">
                    <a16:creationId xmlns:a16="http://schemas.microsoft.com/office/drawing/2014/main" id="{B92EB720-2890-439D-BE9E-C9A13CE99F4F}"/>
                  </a:ext>
                </a:extLst>
              </p:cNvPr>
              <p:cNvSpPr/>
              <p:nvPr/>
            </p:nvSpPr>
            <p:spPr>
              <a:xfrm>
                <a:off x="6732939" y="2718268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8" name="图形 90" descr="女士 轮廓">
                <a:extLst>
                  <a:ext uri="{FF2B5EF4-FFF2-40B4-BE49-F238E27FC236}">
                    <a16:creationId xmlns:a16="http://schemas.microsoft.com/office/drawing/2014/main" id="{8EC29365-0858-4C10-9C85-33FAACBB51E4}"/>
                  </a:ext>
                </a:extLst>
              </p:cNvPr>
              <p:cNvSpPr/>
              <p:nvPr/>
            </p:nvSpPr>
            <p:spPr>
              <a:xfrm>
                <a:off x="6672047" y="2828187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9" name="图形 90" descr="女士 轮廓">
                <a:extLst>
                  <a:ext uri="{FF2B5EF4-FFF2-40B4-BE49-F238E27FC236}">
                    <a16:creationId xmlns:a16="http://schemas.microsoft.com/office/drawing/2014/main" id="{931B5A1A-FB1C-40B7-8FA5-9F869F73D36F}"/>
                  </a:ext>
                </a:extLst>
              </p:cNvPr>
              <p:cNvSpPr/>
              <p:nvPr/>
            </p:nvSpPr>
            <p:spPr>
              <a:xfrm>
                <a:off x="6688251" y="2889255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50" name="图形 91" descr="女士 轮廓">
              <a:extLst>
                <a:ext uri="{FF2B5EF4-FFF2-40B4-BE49-F238E27FC236}">
                  <a16:creationId xmlns:a16="http://schemas.microsoft.com/office/drawing/2014/main" id="{5E79C458-006C-4A57-853B-4BD8CA8FC446}"/>
                </a:ext>
              </a:extLst>
            </p:cNvPr>
            <p:cNvGrpSpPr/>
            <p:nvPr/>
          </p:nvGrpSpPr>
          <p:grpSpPr>
            <a:xfrm>
              <a:off x="7645319" y="2718268"/>
              <a:ext cx="219472" cy="549598"/>
              <a:chOff x="7645319" y="2718268"/>
              <a:chExt cx="219472" cy="549598"/>
            </a:xfrm>
            <a:solidFill>
              <a:schemeClr val="lt1"/>
            </a:solidFill>
          </p:grpSpPr>
          <p:sp>
            <p:nvSpPr>
              <p:cNvPr id="351" name="图形 91" descr="女士 轮廓">
                <a:extLst>
                  <a:ext uri="{FF2B5EF4-FFF2-40B4-BE49-F238E27FC236}">
                    <a16:creationId xmlns:a16="http://schemas.microsoft.com/office/drawing/2014/main" id="{66D27886-329D-4117-881D-5ACE81F2079F}"/>
                  </a:ext>
                </a:extLst>
              </p:cNvPr>
              <p:cNvSpPr/>
              <p:nvPr/>
            </p:nvSpPr>
            <p:spPr>
              <a:xfrm>
                <a:off x="7706211" y="2718268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2" name="图形 91" descr="女士 轮廓">
                <a:extLst>
                  <a:ext uri="{FF2B5EF4-FFF2-40B4-BE49-F238E27FC236}">
                    <a16:creationId xmlns:a16="http://schemas.microsoft.com/office/drawing/2014/main" id="{D18DBA5D-B740-45FE-9F4B-F36B42A4367A}"/>
                  </a:ext>
                </a:extLst>
              </p:cNvPr>
              <p:cNvSpPr/>
              <p:nvPr/>
            </p:nvSpPr>
            <p:spPr>
              <a:xfrm>
                <a:off x="7645319" y="2828187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3" name="图形 91" descr="女士 轮廓">
                <a:extLst>
                  <a:ext uri="{FF2B5EF4-FFF2-40B4-BE49-F238E27FC236}">
                    <a16:creationId xmlns:a16="http://schemas.microsoft.com/office/drawing/2014/main" id="{6694ABA9-3B99-485E-B9E1-8DB51E7B2639}"/>
                  </a:ext>
                </a:extLst>
              </p:cNvPr>
              <p:cNvSpPr/>
              <p:nvPr/>
            </p:nvSpPr>
            <p:spPr>
              <a:xfrm>
                <a:off x="7661523" y="2889255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54" name="图形 92" descr="男人 轮廓">
              <a:extLst>
                <a:ext uri="{FF2B5EF4-FFF2-40B4-BE49-F238E27FC236}">
                  <a16:creationId xmlns:a16="http://schemas.microsoft.com/office/drawing/2014/main" id="{7070E29E-5EFB-49FC-8601-C5B7980D4651}"/>
                </a:ext>
              </a:extLst>
            </p:cNvPr>
            <p:cNvGrpSpPr/>
            <p:nvPr/>
          </p:nvGrpSpPr>
          <p:grpSpPr>
            <a:xfrm>
              <a:off x="4455792" y="3374281"/>
              <a:ext cx="232032" cy="549598"/>
              <a:chOff x="4455792" y="3374281"/>
              <a:chExt cx="232032" cy="549598"/>
            </a:xfrm>
            <a:solidFill>
              <a:schemeClr val="lt1"/>
            </a:solidFill>
          </p:grpSpPr>
          <p:sp>
            <p:nvSpPr>
              <p:cNvPr id="355" name="图形 92" descr="男人 轮廓">
                <a:extLst>
                  <a:ext uri="{FF2B5EF4-FFF2-40B4-BE49-F238E27FC236}">
                    <a16:creationId xmlns:a16="http://schemas.microsoft.com/office/drawing/2014/main" id="{33D8A317-C23C-40A3-843E-0EA21AF44C3D}"/>
                  </a:ext>
                </a:extLst>
              </p:cNvPr>
              <p:cNvSpPr/>
              <p:nvPr/>
            </p:nvSpPr>
            <p:spPr>
              <a:xfrm>
                <a:off x="4510753" y="356358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6" name="图形 92" descr="男人 轮廓">
                <a:extLst>
                  <a:ext uri="{FF2B5EF4-FFF2-40B4-BE49-F238E27FC236}">
                    <a16:creationId xmlns:a16="http://schemas.microsoft.com/office/drawing/2014/main" id="{655D1FC0-66FE-431F-BD7F-894957715D20}"/>
                  </a:ext>
                </a:extLst>
              </p:cNvPr>
              <p:cNvSpPr/>
              <p:nvPr/>
            </p:nvSpPr>
            <p:spPr>
              <a:xfrm>
                <a:off x="4522966" y="337428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7" name="图形 92" descr="男人 轮廓">
                <a:extLst>
                  <a:ext uri="{FF2B5EF4-FFF2-40B4-BE49-F238E27FC236}">
                    <a16:creationId xmlns:a16="http://schemas.microsoft.com/office/drawing/2014/main" id="{53667E0B-A7DA-4486-A079-37A0666A892D}"/>
                  </a:ext>
                </a:extLst>
              </p:cNvPr>
              <p:cNvSpPr/>
              <p:nvPr/>
            </p:nvSpPr>
            <p:spPr>
              <a:xfrm>
                <a:off x="4455792" y="348420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58" name="图形 93" descr="男人 轮廓">
              <a:extLst>
                <a:ext uri="{FF2B5EF4-FFF2-40B4-BE49-F238E27FC236}">
                  <a16:creationId xmlns:a16="http://schemas.microsoft.com/office/drawing/2014/main" id="{916E20E5-35C8-4C28-AE47-4F877E6256B9}"/>
                </a:ext>
              </a:extLst>
            </p:cNvPr>
            <p:cNvGrpSpPr/>
            <p:nvPr/>
          </p:nvGrpSpPr>
          <p:grpSpPr>
            <a:xfrm>
              <a:off x="3965549" y="3367303"/>
              <a:ext cx="232032" cy="549598"/>
              <a:chOff x="3965549" y="3367303"/>
              <a:chExt cx="232032" cy="549598"/>
            </a:xfrm>
            <a:solidFill>
              <a:schemeClr val="lt1"/>
            </a:solidFill>
          </p:grpSpPr>
          <p:sp>
            <p:nvSpPr>
              <p:cNvPr id="359" name="图形 93" descr="男人 轮廓">
                <a:extLst>
                  <a:ext uri="{FF2B5EF4-FFF2-40B4-BE49-F238E27FC236}">
                    <a16:creationId xmlns:a16="http://schemas.microsoft.com/office/drawing/2014/main" id="{EA4B41AE-CB9D-49A9-8F72-4243C1DFD2FC}"/>
                  </a:ext>
                </a:extLst>
              </p:cNvPr>
              <p:cNvSpPr/>
              <p:nvPr/>
            </p:nvSpPr>
            <p:spPr>
              <a:xfrm>
                <a:off x="4020510" y="3556609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60" name="图形 93" descr="男人 轮廓">
                <a:extLst>
                  <a:ext uri="{FF2B5EF4-FFF2-40B4-BE49-F238E27FC236}">
                    <a16:creationId xmlns:a16="http://schemas.microsoft.com/office/drawing/2014/main" id="{4AE5134C-3242-4C90-B6AD-3D4088340CCA}"/>
                  </a:ext>
                </a:extLst>
              </p:cNvPr>
              <p:cNvSpPr/>
              <p:nvPr/>
            </p:nvSpPr>
            <p:spPr>
              <a:xfrm>
                <a:off x="4032723" y="3367303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61" name="图形 93" descr="男人 轮廓">
                <a:extLst>
                  <a:ext uri="{FF2B5EF4-FFF2-40B4-BE49-F238E27FC236}">
                    <a16:creationId xmlns:a16="http://schemas.microsoft.com/office/drawing/2014/main" id="{15BFAAC8-A933-4663-8957-212B4BC5E41C}"/>
                  </a:ext>
                </a:extLst>
              </p:cNvPr>
              <p:cNvSpPr/>
              <p:nvPr/>
            </p:nvSpPr>
            <p:spPr>
              <a:xfrm>
                <a:off x="3965549" y="3477222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62" name="图形 94" descr="男人 轮廓">
              <a:extLst>
                <a:ext uri="{FF2B5EF4-FFF2-40B4-BE49-F238E27FC236}">
                  <a16:creationId xmlns:a16="http://schemas.microsoft.com/office/drawing/2014/main" id="{B49C5FED-4FDF-43B0-8370-116C6ABD936A}"/>
                </a:ext>
              </a:extLst>
            </p:cNvPr>
            <p:cNvGrpSpPr/>
            <p:nvPr/>
          </p:nvGrpSpPr>
          <p:grpSpPr>
            <a:xfrm>
              <a:off x="7826696" y="2707824"/>
              <a:ext cx="232032" cy="549598"/>
              <a:chOff x="7826696" y="2707824"/>
              <a:chExt cx="232032" cy="549598"/>
            </a:xfrm>
            <a:solidFill>
              <a:schemeClr val="lt1"/>
            </a:solidFill>
          </p:grpSpPr>
          <p:sp>
            <p:nvSpPr>
              <p:cNvPr id="363" name="图形 94" descr="男人 轮廓">
                <a:extLst>
                  <a:ext uri="{FF2B5EF4-FFF2-40B4-BE49-F238E27FC236}">
                    <a16:creationId xmlns:a16="http://schemas.microsoft.com/office/drawing/2014/main" id="{FF87248C-293E-4572-A777-0AF5F207893A}"/>
                  </a:ext>
                </a:extLst>
              </p:cNvPr>
              <p:cNvSpPr/>
              <p:nvPr/>
            </p:nvSpPr>
            <p:spPr>
              <a:xfrm>
                <a:off x="7881657" y="2897130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64" name="图形 94" descr="男人 轮廓">
                <a:extLst>
                  <a:ext uri="{FF2B5EF4-FFF2-40B4-BE49-F238E27FC236}">
                    <a16:creationId xmlns:a16="http://schemas.microsoft.com/office/drawing/2014/main" id="{6C025869-17E8-4850-B287-104BC1EC92B8}"/>
                  </a:ext>
                </a:extLst>
              </p:cNvPr>
              <p:cNvSpPr/>
              <p:nvPr/>
            </p:nvSpPr>
            <p:spPr>
              <a:xfrm>
                <a:off x="7893870" y="2707824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65" name="图形 94" descr="男人 轮廓">
                <a:extLst>
                  <a:ext uri="{FF2B5EF4-FFF2-40B4-BE49-F238E27FC236}">
                    <a16:creationId xmlns:a16="http://schemas.microsoft.com/office/drawing/2014/main" id="{DCAAD3C6-7CA1-4AFC-8CE1-C166CA0D3E90}"/>
                  </a:ext>
                </a:extLst>
              </p:cNvPr>
              <p:cNvSpPr/>
              <p:nvPr/>
            </p:nvSpPr>
            <p:spPr>
              <a:xfrm>
                <a:off x="7826696" y="2817743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2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66" name="图形 95" descr="男人 轮廓">
              <a:extLst>
                <a:ext uri="{FF2B5EF4-FFF2-40B4-BE49-F238E27FC236}">
                  <a16:creationId xmlns:a16="http://schemas.microsoft.com/office/drawing/2014/main" id="{272821E9-A316-40F8-98EB-3F673416D287}"/>
                </a:ext>
              </a:extLst>
            </p:cNvPr>
            <p:cNvGrpSpPr/>
            <p:nvPr/>
          </p:nvGrpSpPr>
          <p:grpSpPr>
            <a:xfrm>
              <a:off x="4216276" y="3388924"/>
              <a:ext cx="232032" cy="549598"/>
              <a:chOff x="4216276" y="3388924"/>
              <a:chExt cx="232032" cy="549598"/>
            </a:xfrm>
            <a:solidFill>
              <a:schemeClr val="lt1"/>
            </a:solidFill>
          </p:grpSpPr>
          <p:sp>
            <p:nvSpPr>
              <p:cNvPr id="367" name="图形 95" descr="男人 轮廓">
                <a:extLst>
                  <a:ext uri="{FF2B5EF4-FFF2-40B4-BE49-F238E27FC236}">
                    <a16:creationId xmlns:a16="http://schemas.microsoft.com/office/drawing/2014/main" id="{A26B0DAA-50AB-4F95-8CF6-12855F779C9A}"/>
                  </a:ext>
                </a:extLst>
              </p:cNvPr>
              <p:cNvSpPr/>
              <p:nvPr/>
            </p:nvSpPr>
            <p:spPr>
              <a:xfrm>
                <a:off x="4271237" y="3578230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68" name="图形 95" descr="男人 轮廓">
                <a:extLst>
                  <a:ext uri="{FF2B5EF4-FFF2-40B4-BE49-F238E27FC236}">
                    <a16:creationId xmlns:a16="http://schemas.microsoft.com/office/drawing/2014/main" id="{9B6FF44F-8F0B-41C2-8AF2-9845C6E332D9}"/>
                  </a:ext>
                </a:extLst>
              </p:cNvPr>
              <p:cNvSpPr/>
              <p:nvPr/>
            </p:nvSpPr>
            <p:spPr>
              <a:xfrm>
                <a:off x="4283450" y="3388924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69" name="图形 95" descr="男人 轮廓">
                <a:extLst>
                  <a:ext uri="{FF2B5EF4-FFF2-40B4-BE49-F238E27FC236}">
                    <a16:creationId xmlns:a16="http://schemas.microsoft.com/office/drawing/2014/main" id="{5EF7C57E-E4B2-42E4-94EA-7E2348E47F6D}"/>
                  </a:ext>
                </a:extLst>
              </p:cNvPr>
              <p:cNvSpPr/>
              <p:nvPr/>
            </p:nvSpPr>
            <p:spPr>
              <a:xfrm>
                <a:off x="4216276" y="3498843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70" name="图形 96" descr="男人 轮廓">
              <a:extLst>
                <a:ext uri="{FF2B5EF4-FFF2-40B4-BE49-F238E27FC236}">
                  <a16:creationId xmlns:a16="http://schemas.microsoft.com/office/drawing/2014/main" id="{225E0F15-84D4-4102-A88B-9D4C4BD67F30}"/>
                </a:ext>
              </a:extLst>
            </p:cNvPr>
            <p:cNvGrpSpPr/>
            <p:nvPr/>
          </p:nvGrpSpPr>
          <p:grpSpPr>
            <a:xfrm>
              <a:off x="4887297" y="3383351"/>
              <a:ext cx="232032" cy="549598"/>
              <a:chOff x="4887297" y="3383351"/>
              <a:chExt cx="232032" cy="549598"/>
            </a:xfrm>
            <a:solidFill>
              <a:schemeClr val="lt1"/>
            </a:solidFill>
          </p:grpSpPr>
          <p:sp>
            <p:nvSpPr>
              <p:cNvPr id="371" name="图形 96" descr="男人 轮廓">
                <a:extLst>
                  <a:ext uri="{FF2B5EF4-FFF2-40B4-BE49-F238E27FC236}">
                    <a16:creationId xmlns:a16="http://schemas.microsoft.com/office/drawing/2014/main" id="{5D8DF94D-CF35-419F-9CC7-6B1D7BC61AA7}"/>
                  </a:ext>
                </a:extLst>
              </p:cNvPr>
              <p:cNvSpPr/>
              <p:nvPr/>
            </p:nvSpPr>
            <p:spPr>
              <a:xfrm>
                <a:off x="4942258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72" name="图形 96" descr="男人 轮廓">
                <a:extLst>
                  <a:ext uri="{FF2B5EF4-FFF2-40B4-BE49-F238E27FC236}">
                    <a16:creationId xmlns:a16="http://schemas.microsoft.com/office/drawing/2014/main" id="{C0D64F98-11A4-4C15-ADCF-F53491DA9365}"/>
                  </a:ext>
                </a:extLst>
              </p:cNvPr>
              <p:cNvSpPr/>
              <p:nvPr/>
            </p:nvSpPr>
            <p:spPr>
              <a:xfrm>
                <a:off x="4954471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73" name="图形 96" descr="男人 轮廓">
                <a:extLst>
                  <a:ext uri="{FF2B5EF4-FFF2-40B4-BE49-F238E27FC236}">
                    <a16:creationId xmlns:a16="http://schemas.microsoft.com/office/drawing/2014/main" id="{0607CA0F-4811-49C1-99AF-657A6184084E}"/>
                  </a:ext>
                </a:extLst>
              </p:cNvPr>
              <p:cNvSpPr/>
              <p:nvPr/>
            </p:nvSpPr>
            <p:spPr>
              <a:xfrm>
                <a:off x="4887297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74" name="图形 97" descr="男人 轮廓">
              <a:extLst>
                <a:ext uri="{FF2B5EF4-FFF2-40B4-BE49-F238E27FC236}">
                  <a16:creationId xmlns:a16="http://schemas.microsoft.com/office/drawing/2014/main" id="{29BA62FE-F039-4677-97D6-5BDDB195BFF2}"/>
                </a:ext>
              </a:extLst>
            </p:cNvPr>
            <p:cNvGrpSpPr/>
            <p:nvPr/>
          </p:nvGrpSpPr>
          <p:grpSpPr>
            <a:xfrm>
              <a:off x="5075128" y="3383351"/>
              <a:ext cx="232032" cy="549598"/>
              <a:chOff x="5075128" y="3383351"/>
              <a:chExt cx="232032" cy="549598"/>
            </a:xfrm>
            <a:solidFill>
              <a:schemeClr val="lt1"/>
            </a:solidFill>
          </p:grpSpPr>
          <p:sp>
            <p:nvSpPr>
              <p:cNvPr id="375" name="图形 97" descr="男人 轮廓">
                <a:extLst>
                  <a:ext uri="{FF2B5EF4-FFF2-40B4-BE49-F238E27FC236}">
                    <a16:creationId xmlns:a16="http://schemas.microsoft.com/office/drawing/2014/main" id="{6541E7FF-BA54-49F3-9895-0138FDE15EB8}"/>
                  </a:ext>
                </a:extLst>
              </p:cNvPr>
              <p:cNvSpPr/>
              <p:nvPr/>
            </p:nvSpPr>
            <p:spPr>
              <a:xfrm>
                <a:off x="5130089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76" name="图形 97" descr="男人 轮廓">
                <a:extLst>
                  <a:ext uri="{FF2B5EF4-FFF2-40B4-BE49-F238E27FC236}">
                    <a16:creationId xmlns:a16="http://schemas.microsoft.com/office/drawing/2014/main" id="{9417DB5C-DC48-40ED-B13B-8E08D38544CF}"/>
                  </a:ext>
                </a:extLst>
              </p:cNvPr>
              <p:cNvSpPr/>
              <p:nvPr/>
            </p:nvSpPr>
            <p:spPr>
              <a:xfrm>
                <a:off x="5142302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77" name="图形 97" descr="男人 轮廓">
                <a:extLst>
                  <a:ext uri="{FF2B5EF4-FFF2-40B4-BE49-F238E27FC236}">
                    <a16:creationId xmlns:a16="http://schemas.microsoft.com/office/drawing/2014/main" id="{7A1EA785-DD44-427E-93C3-6D45CEC2C860}"/>
                  </a:ext>
                </a:extLst>
              </p:cNvPr>
              <p:cNvSpPr/>
              <p:nvPr/>
            </p:nvSpPr>
            <p:spPr>
              <a:xfrm>
                <a:off x="5075128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78" name="图形 98" descr="男人 轮廓">
              <a:extLst>
                <a:ext uri="{FF2B5EF4-FFF2-40B4-BE49-F238E27FC236}">
                  <a16:creationId xmlns:a16="http://schemas.microsoft.com/office/drawing/2014/main" id="{E6D22A7C-D337-4A9A-B785-B3442661B8BD}"/>
                </a:ext>
              </a:extLst>
            </p:cNvPr>
            <p:cNvGrpSpPr/>
            <p:nvPr/>
          </p:nvGrpSpPr>
          <p:grpSpPr>
            <a:xfrm>
              <a:off x="5274332" y="3383351"/>
              <a:ext cx="232032" cy="549598"/>
              <a:chOff x="5274332" y="3383351"/>
              <a:chExt cx="232032" cy="549598"/>
            </a:xfrm>
            <a:solidFill>
              <a:schemeClr val="lt1"/>
            </a:solidFill>
          </p:grpSpPr>
          <p:sp>
            <p:nvSpPr>
              <p:cNvPr id="379" name="图形 98" descr="男人 轮廓">
                <a:extLst>
                  <a:ext uri="{FF2B5EF4-FFF2-40B4-BE49-F238E27FC236}">
                    <a16:creationId xmlns:a16="http://schemas.microsoft.com/office/drawing/2014/main" id="{D9576DB0-FBDD-41BA-A642-C6EFBA138FCB}"/>
                  </a:ext>
                </a:extLst>
              </p:cNvPr>
              <p:cNvSpPr/>
              <p:nvPr/>
            </p:nvSpPr>
            <p:spPr>
              <a:xfrm>
                <a:off x="5329293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0" name="图形 98" descr="男人 轮廓">
                <a:extLst>
                  <a:ext uri="{FF2B5EF4-FFF2-40B4-BE49-F238E27FC236}">
                    <a16:creationId xmlns:a16="http://schemas.microsoft.com/office/drawing/2014/main" id="{72E6A56E-E687-41D8-94DB-D8355E26FEFE}"/>
                  </a:ext>
                </a:extLst>
              </p:cNvPr>
              <p:cNvSpPr/>
              <p:nvPr/>
            </p:nvSpPr>
            <p:spPr>
              <a:xfrm>
                <a:off x="5341506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1" name="图形 98" descr="男人 轮廓">
                <a:extLst>
                  <a:ext uri="{FF2B5EF4-FFF2-40B4-BE49-F238E27FC236}">
                    <a16:creationId xmlns:a16="http://schemas.microsoft.com/office/drawing/2014/main" id="{027148EE-CF0B-415A-A6EA-E86705E0ED7D}"/>
                  </a:ext>
                </a:extLst>
              </p:cNvPr>
              <p:cNvSpPr/>
              <p:nvPr/>
            </p:nvSpPr>
            <p:spPr>
              <a:xfrm>
                <a:off x="5274332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82" name="图形 99" descr="男人 轮廓">
              <a:extLst>
                <a:ext uri="{FF2B5EF4-FFF2-40B4-BE49-F238E27FC236}">
                  <a16:creationId xmlns:a16="http://schemas.microsoft.com/office/drawing/2014/main" id="{13147FB5-1723-4730-93AD-B5CECCE9B0C2}"/>
                </a:ext>
              </a:extLst>
            </p:cNvPr>
            <p:cNvGrpSpPr/>
            <p:nvPr/>
          </p:nvGrpSpPr>
          <p:grpSpPr>
            <a:xfrm>
              <a:off x="5473536" y="3383351"/>
              <a:ext cx="232032" cy="549598"/>
              <a:chOff x="5473536" y="3383351"/>
              <a:chExt cx="232032" cy="549598"/>
            </a:xfrm>
            <a:solidFill>
              <a:schemeClr val="lt1"/>
            </a:solidFill>
          </p:grpSpPr>
          <p:sp>
            <p:nvSpPr>
              <p:cNvPr id="383" name="图形 99" descr="男人 轮廓">
                <a:extLst>
                  <a:ext uri="{FF2B5EF4-FFF2-40B4-BE49-F238E27FC236}">
                    <a16:creationId xmlns:a16="http://schemas.microsoft.com/office/drawing/2014/main" id="{8BE4725A-D264-486D-91F4-430B33C4E20F}"/>
                  </a:ext>
                </a:extLst>
              </p:cNvPr>
              <p:cNvSpPr/>
              <p:nvPr/>
            </p:nvSpPr>
            <p:spPr>
              <a:xfrm>
                <a:off x="5528497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4" name="图形 99" descr="男人 轮廓">
                <a:extLst>
                  <a:ext uri="{FF2B5EF4-FFF2-40B4-BE49-F238E27FC236}">
                    <a16:creationId xmlns:a16="http://schemas.microsoft.com/office/drawing/2014/main" id="{7E69402B-1DE2-459D-A0BB-41AEB51E7C8B}"/>
                  </a:ext>
                </a:extLst>
              </p:cNvPr>
              <p:cNvSpPr/>
              <p:nvPr/>
            </p:nvSpPr>
            <p:spPr>
              <a:xfrm>
                <a:off x="5540710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5" name="图形 99" descr="男人 轮廓">
                <a:extLst>
                  <a:ext uri="{FF2B5EF4-FFF2-40B4-BE49-F238E27FC236}">
                    <a16:creationId xmlns:a16="http://schemas.microsoft.com/office/drawing/2014/main" id="{1D51319B-F2AB-40FF-8703-F071CA27AC83}"/>
                  </a:ext>
                </a:extLst>
              </p:cNvPr>
              <p:cNvSpPr/>
              <p:nvPr/>
            </p:nvSpPr>
            <p:spPr>
              <a:xfrm>
                <a:off x="5473536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86" name="图形 100" descr="男人 轮廓">
              <a:extLst>
                <a:ext uri="{FF2B5EF4-FFF2-40B4-BE49-F238E27FC236}">
                  <a16:creationId xmlns:a16="http://schemas.microsoft.com/office/drawing/2014/main" id="{B57233E6-B135-480A-9AA8-85E45AC1686D}"/>
                </a:ext>
              </a:extLst>
            </p:cNvPr>
            <p:cNvGrpSpPr/>
            <p:nvPr/>
          </p:nvGrpSpPr>
          <p:grpSpPr>
            <a:xfrm>
              <a:off x="6001151" y="3383351"/>
              <a:ext cx="232032" cy="549598"/>
              <a:chOff x="6001151" y="3383351"/>
              <a:chExt cx="232032" cy="549598"/>
            </a:xfrm>
            <a:solidFill>
              <a:srgbClr val="000000"/>
            </a:solidFill>
          </p:grpSpPr>
          <p:sp>
            <p:nvSpPr>
              <p:cNvPr id="387" name="图形 100" descr="男人 轮廓">
                <a:extLst>
                  <a:ext uri="{FF2B5EF4-FFF2-40B4-BE49-F238E27FC236}">
                    <a16:creationId xmlns:a16="http://schemas.microsoft.com/office/drawing/2014/main" id="{A7A0993E-70E3-4066-8F52-59A234829217}"/>
                  </a:ext>
                </a:extLst>
              </p:cNvPr>
              <p:cNvSpPr/>
              <p:nvPr/>
            </p:nvSpPr>
            <p:spPr>
              <a:xfrm>
                <a:off x="6056112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8" name="图形 100" descr="男人 轮廓">
                <a:extLst>
                  <a:ext uri="{FF2B5EF4-FFF2-40B4-BE49-F238E27FC236}">
                    <a16:creationId xmlns:a16="http://schemas.microsoft.com/office/drawing/2014/main" id="{9D77A7AA-2C61-4C4E-9E06-095853DA89D0}"/>
                  </a:ext>
                </a:extLst>
              </p:cNvPr>
              <p:cNvSpPr/>
              <p:nvPr/>
            </p:nvSpPr>
            <p:spPr>
              <a:xfrm>
                <a:off x="6068325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9" name="图形 100" descr="男人 轮廓">
                <a:extLst>
                  <a:ext uri="{FF2B5EF4-FFF2-40B4-BE49-F238E27FC236}">
                    <a16:creationId xmlns:a16="http://schemas.microsoft.com/office/drawing/2014/main" id="{ACB22ACA-D674-4231-B43E-AFE749D5ED8A}"/>
                  </a:ext>
                </a:extLst>
              </p:cNvPr>
              <p:cNvSpPr/>
              <p:nvPr/>
            </p:nvSpPr>
            <p:spPr>
              <a:xfrm>
                <a:off x="6001151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90" name="图形 101" descr="男人 轮廓">
              <a:extLst>
                <a:ext uri="{FF2B5EF4-FFF2-40B4-BE49-F238E27FC236}">
                  <a16:creationId xmlns:a16="http://schemas.microsoft.com/office/drawing/2014/main" id="{EF513C7E-AA7C-48FA-A905-C9E3318170FB}"/>
                </a:ext>
              </a:extLst>
            </p:cNvPr>
            <p:cNvGrpSpPr/>
            <p:nvPr/>
          </p:nvGrpSpPr>
          <p:grpSpPr>
            <a:xfrm>
              <a:off x="6188982" y="3383351"/>
              <a:ext cx="232032" cy="549598"/>
              <a:chOff x="6188982" y="3383351"/>
              <a:chExt cx="232032" cy="549598"/>
            </a:xfrm>
            <a:solidFill>
              <a:srgbClr val="000000"/>
            </a:solidFill>
          </p:grpSpPr>
          <p:sp>
            <p:nvSpPr>
              <p:cNvPr id="391" name="图形 101" descr="男人 轮廓">
                <a:extLst>
                  <a:ext uri="{FF2B5EF4-FFF2-40B4-BE49-F238E27FC236}">
                    <a16:creationId xmlns:a16="http://schemas.microsoft.com/office/drawing/2014/main" id="{0C631B68-7F0F-428B-8109-CD916C70DDCD}"/>
                  </a:ext>
                </a:extLst>
              </p:cNvPr>
              <p:cNvSpPr/>
              <p:nvPr/>
            </p:nvSpPr>
            <p:spPr>
              <a:xfrm>
                <a:off x="6243943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92" name="图形 101" descr="男人 轮廓">
                <a:extLst>
                  <a:ext uri="{FF2B5EF4-FFF2-40B4-BE49-F238E27FC236}">
                    <a16:creationId xmlns:a16="http://schemas.microsoft.com/office/drawing/2014/main" id="{9BD78B92-610C-441A-8521-AC670CF3EB97}"/>
                  </a:ext>
                </a:extLst>
              </p:cNvPr>
              <p:cNvSpPr/>
              <p:nvPr/>
            </p:nvSpPr>
            <p:spPr>
              <a:xfrm>
                <a:off x="6256156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93" name="图形 101" descr="男人 轮廓">
                <a:extLst>
                  <a:ext uri="{FF2B5EF4-FFF2-40B4-BE49-F238E27FC236}">
                    <a16:creationId xmlns:a16="http://schemas.microsoft.com/office/drawing/2014/main" id="{EEC58EAD-46B5-4AA4-9F4C-0C89CD2EC0CF}"/>
                  </a:ext>
                </a:extLst>
              </p:cNvPr>
              <p:cNvSpPr/>
              <p:nvPr/>
            </p:nvSpPr>
            <p:spPr>
              <a:xfrm>
                <a:off x="6188982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94" name="图形 102" descr="男人 轮廓">
              <a:extLst>
                <a:ext uri="{FF2B5EF4-FFF2-40B4-BE49-F238E27FC236}">
                  <a16:creationId xmlns:a16="http://schemas.microsoft.com/office/drawing/2014/main" id="{92B76F2D-698F-46AA-A5BF-05FED1A65528}"/>
                </a:ext>
              </a:extLst>
            </p:cNvPr>
            <p:cNvGrpSpPr/>
            <p:nvPr/>
          </p:nvGrpSpPr>
          <p:grpSpPr>
            <a:xfrm>
              <a:off x="6388186" y="3383351"/>
              <a:ext cx="232032" cy="549598"/>
              <a:chOff x="6388186" y="3383351"/>
              <a:chExt cx="232032" cy="549598"/>
            </a:xfrm>
            <a:solidFill>
              <a:srgbClr val="000000"/>
            </a:solidFill>
          </p:grpSpPr>
          <p:sp>
            <p:nvSpPr>
              <p:cNvPr id="395" name="图形 102" descr="男人 轮廓">
                <a:extLst>
                  <a:ext uri="{FF2B5EF4-FFF2-40B4-BE49-F238E27FC236}">
                    <a16:creationId xmlns:a16="http://schemas.microsoft.com/office/drawing/2014/main" id="{930A10F9-5237-47BD-9F5A-234E790960D4}"/>
                  </a:ext>
                </a:extLst>
              </p:cNvPr>
              <p:cNvSpPr/>
              <p:nvPr/>
            </p:nvSpPr>
            <p:spPr>
              <a:xfrm>
                <a:off x="6443147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96" name="图形 102" descr="男人 轮廓">
                <a:extLst>
                  <a:ext uri="{FF2B5EF4-FFF2-40B4-BE49-F238E27FC236}">
                    <a16:creationId xmlns:a16="http://schemas.microsoft.com/office/drawing/2014/main" id="{241F8576-61B0-4C3E-9360-08224CE2880D}"/>
                  </a:ext>
                </a:extLst>
              </p:cNvPr>
              <p:cNvSpPr/>
              <p:nvPr/>
            </p:nvSpPr>
            <p:spPr>
              <a:xfrm>
                <a:off x="6455360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97" name="图形 102" descr="男人 轮廓">
                <a:extLst>
                  <a:ext uri="{FF2B5EF4-FFF2-40B4-BE49-F238E27FC236}">
                    <a16:creationId xmlns:a16="http://schemas.microsoft.com/office/drawing/2014/main" id="{8F96CB76-A8FA-4232-9C38-784CC9A41EE4}"/>
                  </a:ext>
                </a:extLst>
              </p:cNvPr>
              <p:cNvSpPr/>
              <p:nvPr/>
            </p:nvSpPr>
            <p:spPr>
              <a:xfrm>
                <a:off x="6388186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398" name="图形 103" descr="男人 轮廓">
              <a:extLst>
                <a:ext uri="{FF2B5EF4-FFF2-40B4-BE49-F238E27FC236}">
                  <a16:creationId xmlns:a16="http://schemas.microsoft.com/office/drawing/2014/main" id="{8CC392DC-6FDE-4FC1-8F7D-5A6A1CFE3086}"/>
                </a:ext>
              </a:extLst>
            </p:cNvPr>
            <p:cNvGrpSpPr/>
            <p:nvPr/>
          </p:nvGrpSpPr>
          <p:grpSpPr>
            <a:xfrm>
              <a:off x="6587390" y="3383351"/>
              <a:ext cx="232032" cy="549598"/>
              <a:chOff x="6587390" y="3383351"/>
              <a:chExt cx="232032" cy="549598"/>
            </a:xfrm>
            <a:solidFill>
              <a:srgbClr val="000000"/>
            </a:solidFill>
          </p:grpSpPr>
          <p:sp>
            <p:nvSpPr>
              <p:cNvPr id="399" name="图形 103" descr="男人 轮廓">
                <a:extLst>
                  <a:ext uri="{FF2B5EF4-FFF2-40B4-BE49-F238E27FC236}">
                    <a16:creationId xmlns:a16="http://schemas.microsoft.com/office/drawing/2014/main" id="{3C4BAA2E-E34F-4334-9E3D-6F10BADD23E6}"/>
                  </a:ext>
                </a:extLst>
              </p:cNvPr>
              <p:cNvSpPr/>
              <p:nvPr/>
            </p:nvSpPr>
            <p:spPr>
              <a:xfrm>
                <a:off x="6642351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0" name="图形 103" descr="男人 轮廓">
                <a:extLst>
                  <a:ext uri="{FF2B5EF4-FFF2-40B4-BE49-F238E27FC236}">
                    <a16:creationId xmlns:a16="http://schemas.microsoft.com/office/drawing/2014/main" id="{E375A4DA-7902-464A-B804-7C458EF06BD8}"/>
                  </a:ext>
                </a:extLst>
              </p:cNvPr>
              <p:cNvSpPr/>
              <p:nvPr/>
            </p:nvSpPr>
            <p:spPr>
              <a:xfrm>
                <a:off x="6654564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1" name="图形 103" descr="男人 轮廓">
                <a:extLst>
                  <a:ext uri="{FF2B5EF4-FFF2-40B4-BE49-F238E27FC236}">
                    <a16:creationId xmlns:a16="http://schemas.microsoft.com/office/drawing/2014/main" id="{CD1636B0-6271-4319-AAF8-6DE107FEDF82}"/>
                  </a:ext>
                </a:extLst>
              </p:cNvPr>
              <p:cNvSpPr/>
              <p:nvPr/>
            </p:nvSpPr>
            <p:spPr>
              <a:xfrm>
                <a:off x="6587390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02" name="图形 104" descr="男人 轮廓">
              <a:extLst>
                <a:ext uri="{FF2B5EF4-FFF2-40B4-BE49-F238E27FC236}">
                  <a16:creationId xmlns:a16="http://schemas.microsoft.com/office/drawing/2014/main" id="{EB383BCF-07C1-4C28-A06A-6A14C86C032D}"/>
                </a:ext>
              </a:extLst>
            </p:cNvPr>
            <p:cNvGrpSpPr/>
            <p:nvPr/>
          </p:nvGrpSpPr>
          <p:grpSpPr>
            <a:xfrm>
              <a:off x="6996424" y="3383351"/>
              <a:ext cx="232032" cy="549598"/>
              <a:chOff x="6996424" y="3383351"/>
              <a:chExt cx="232032" cy="549598"/>
            </a:xfrm>
            <a:solidFill>
              <a:srgbClr val="000000"/>
            </a:solidFill>
          </p:grpSpPr>
          <p:sp>
            <p:nvSpPr>
              <p:cNvPr id="403" name="图形 104" descr="男人 轮廓">
                <a:extLst>
                  <a:ext uri="{FF2B5EF4-FFF2-40B4-BE49-F238E27FC236}">
                    <a16:creationId xmlns:a16="http://schemas.microsoft.com/office/drawing/2014/main" id="{9E6B09E5-77AF-4114-BB5B-289C303603A3}"/>
                  </a:ext>
                </a:extLst>
              </p:cNvPr>
              <p:cNvSpPr/>
              <p:nvPr/>
            </p:nvSpPr>
            <p:spPr>
              <a:xfrm>
                <a:off x="7051385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4" name="图形 104" descr="男人 轮廓">
                <a:extLst>
                  <a:ext uri="{FF2B5EF4-FFF2-40B4-BE49-F238E27FC236}">
                    <a16:creationId xmlns:a16="http://schemas.microsoft.com/office/drawing/2014/main" id="{2322B7E4-3481-4D52-A0AA-305185393AA1}"/>
                  </a:ext>
                </a:extLst>
              </p:cNvPr>
              <p:cNvSpPr/>
              <p:nvPr/>
            </p:nvSpPr>
            <p:spPr>
              <a:xfrm>
                <a:off x="7063598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5" name="图形 104" descr="男人 轮廓">
                <a:extLst>
                  <a:ext uri="{FF2B5EF4-FFF2-40B4-BE49-F238E27FC236}">
                    <a16:creationId xmlns:a16="http://schemas.microsoft.com/office/drawing/2014/main" id="{AA9E7F7C-186C-41C3-A787-FDEB4160A538}"/>
                  </a:ext>
                </a:extLst>
              </p:cNvPr>
              <p:cNvSpPr/>
              <p:nvPr/>
            </p:nvSpPr>
            <p:spPr>
              <a:xfrm>
                <a:off x="6996424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06" name="图形 105" descr="男人 轮廓">
              <a:extLst>
                <a:ext uri="{FF2B5EF4-FFF2-40B4-BE49-F238E27FC236}">
                  <a16:creationId xmlns:a16="http://schemas.microsoft.com/office/drawing/2014/main" id="{A8E77EF7-5AB1-445D-A831-ADFEF68FBD89}"/>
                </a:ext>
              </a:extLst>
            </p:cNvPr>
            <p:cNvGrpSpPr/>
            <p:nvPr/>
          </p:nvGrpSpPr>
          <p:grpSpPr>
            <a:xfrm>
              <a:off x="7184255" y="3383351"/>
              <a:ext cx="232032" cy="549598"/>
              <a:chOff x="7184255" y="3383351"/>
              <a:chExt cx="232032" cy="549598"/>
            </a:xfrm>
            <a:solidFill>
              <a:srgbClr val="000000"/>
            </a:solidFill>
          </p:grpSpPr>
          <p:sp>
            <p:nvSpPr>
              <p:cNvPr id="407" name="图形 105" descr="男人 轮廓">
                <a:extLst>
                  <a:ext uri="{FF2B5EF4-FFF2-40B4-BE49-F238E27FC236}">
                    <a16:creationId xmlns:a16="http://schemas.microsoft.com/office/drawing/2014/main" id="{4CA6E448-F8D4-4BE9-8F8E-8DD2A3849437}"/>
                  </a:ext>
                </a:extLst>
              </p:cNvPr>
              <p:cNvSpPr/>
              <p:nvPr/>
            </p:nvSpPr>
            <p:spPr>
              <a:xfrm>
                <a:off x="7239216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8" name="图形 105" descr="男人 轮廓">
                <a:extLst>
                  <a:ext uri="{FF2B5EF4-FFF2-40B4-BE49-F238E27FC236}">
                    <a16:creationId xmlns:a16="http://schemas.microsoft.com/office/drawing/2014/main" id="{2C4F0C93-9636-4EC8-9515-9567B8D85856}"/>
                  </a:ext>
                </a:extLst>
              </p:cNvPr>
              <p:cNvSpPr/>
              <p:nvPr/>
            </p:nvSpPr>
            <p:spPr>
              <a:xfrm>
                <a:off x="7251429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9" name="图形 105" descr="男人 轮廓">
                <a:extLst>
                  <a:ext uri="{FF2B5EF4-FFF2-40B4-BE49-F238E27FC236}">
                    <a16:creationId xmlns:a16="http://schemas.microsoft.com/office/drawing/2014/main" id="{ABF99B6A-68A9-4A4E-AB28-D5337685EA2B}"/>
                  </a:ext>
                </a:extLst>
              </p:cNvPr>
              <p:cNvSpPr/>
              <p:nvPr/>
            </p:nvSpPr>
            <p:spPr>
              <a:xfrm>
                <a:off x="7184255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10" name="图形 106" descr="男人 轮廓">
              <a:extLst>
                <a:ext uri="{FF2B5EF4-FFF2-40B4-BE49-F238E27FC236}">
                  <a16:creationId xmlns:a16="http://schemas.microsoft.com/office/drawing/2014/main" id="{F0126595-7A23-460B-9035-E32A88317F09}"/>
                </a:ext>
              </a:extLst>
            </p:cNvPr>
            <p:cNvGrpSpPr/>
            <p:nvPr/>
          </p:nvGrpSpPr>
          <p:grpSpPr>
            <a:xfrm>
              <a:off x="7383459" y="3383351"/>
              <a:ext cx="232032" cy="549598"/>
              <a:chOff x="7383459" y="3383351"/>
              <a:chExt cx="232032" cy="549598"/>
            </a:xfrm>
            <a:solidFill>
              <a:srgbClr val="000000"/>
            </a:solidFill>
          </p:grpSpPr>
          <p:sp>
            <p:nvSpPr>
              <p:cNvPr id="411" name="图形 106" descr="男人 轮廓">
                <a:extLst>
                  <a:ext uri="{FF2B5EF4-FFF2-40B4-BE49-F238E27FC236}">
                    <a16:creationId xmlns:a16="http://schemas.microsoft.com/office/drawing/2014/main" id="{E4175408-2BE7-460A-9908-B26A0AF64344}"/>
                  </a:ext>
                </a:extLst>
              </p:cNvPr>
              <p:cNvSpPr/>
              <p:nvPr/>
            </p:nvSpPr>
            <p:spPr>
              <a:xfrm>
                <a:off x="7438420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12" name="图形 106" descr="男人 轮廓">
                <a:extLst>
                  <a:ext uri="{FF2B5EF4-FFF2-40B4-BE49-F238E27FC236}">
                    <a16:creationId xmlns:a16="http://schemas.microsoft.com/office/drawing/2014/main" id="{328A8D4B-C2E9-4DE1-AF25-4E048C04B9A0}"/>
                  </a:ext>
                </a:extLst>
              </p:cNvPr>
              <p:cNvSpPr/>
              <p:nvPr/>
            </p:nvSpPr>
            <p:spPr>
              <a:xfrm>
                <a:off x="7450633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13" name="图形 106" descr="男人 轮廓">
                <a:extLst>
                  <a:ext uri="{FF2B5EF4-FFF2-40B4-BE49-F238E27FC236}">
                    <a16:creationId xmlns:a16="http://schemas.microsoft.com/office/drawing/2014/main" id="{0C746D08-DDB5-4E5C-9BEC-2038963AB1B9}"/>
                  </a:ext>
                </a:extLst>
              </p:cNvPr>
              <p:cNvSpPr/>
              <p:nvPr/>
            </p:nvSpPr>
            <p:spPr>
              <a:xfrm>
                <a:off x="7383459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14" name="图形 107" descr="男人 轮廓">
              <a:extLst>
                <a:ext uri="{FF2B5EF4-FFF2-40B4-BE49-F238E27FC236}">
                  <a16:creationId xmlns:a16="http://schemas.microsoft.com/office/drawing/2014/main" id="{9F5F5734-8369-4196-B4B9-E232BE32B62A}"/>
                </a:ext>
              </a:extLst>
            </p:cNvPr>
            <p:cNvGrpSpPr/>
            <p:nvPr/>
          </p:nvGrpSpPr>
          <p:grpSpPr>
            <a:xfrm>
              <a:off x="7582663" y="3383351"/>
              <a:ext cx="232032" cy="549598"/>
              <a:chOff x="7582663" y="3383351"/>
              <a:chExt cx="232032" cy="549598"/>
            </a:xfrm>
            <a:solidFill>
              <a:srgbClr val="000000"/>
            </a:solidFill>
          </p:grpSpPr>
          <p:sp>
            <p:nvSpPr>
              <p:cNvPr id="415" name="图形 107" descr="男人 轮廓">
                <a:extLst>
                  <a:ext uri="{FF2B5EF4-FFF2-40B4-BE49-F238E27FC236}">
                    <a16:creationId xmlns:a16="http://schemas.microsoft.com/office/drawing/2014/main" id="{D17CDCC9-62F0-49E2-95EA-48CA74F0C5E8}"/>
                  </a:ext>
                </a:extLst>
              </p:cNvPr>
              <p:cNvSpPr/>
              <p:nvPr/>
            </p:nvSpPr>
            <p:spPr>
              <a:xfrm>
                <a:off x="7637624" y="3572657"/>
                <a:ext cx="122132" cy="360292"/>
              </a:xfrm>
              <a:custGeom>
                <a:avLst/>
                <a:gdLst>
                  <a:gd name="connsiteX0" fmla="*/ 114689 w 122132"/>
                  <a:gd name="connsiteY0" fmla="*/ 0 h 360292"/>
                  <a:gd name="connsiteX1" fmla="*/ 114689 w 122132"/>
                  <a:gd name="connsiteY1" fmla="*/ 0 h 360292"/>
                  <a:gd name="connsiteX2" fmla="*/ 108582 w 122132"/>
                  <a:gd name="connsiteY2" fmla="*/ 6107 h 360292"/>
                  <a:gd name="connsiteX3" fmla="*/ 109920 w 122132"/>
                  <a:gd name="connsiteY3" fmla="*/ 348079 h 360292"/>
                  <a:gd name="connsiteX4" fmla="*/ 67173 w 122132"/>
                  <a:gd name="connsiteY4" fmla="*/ 348079 h 360292"/>
                  <a:gd name="connsiteX5" fmla="*/ 67173 w 122132"/>
                  <a:gd name="connsiteY5" fmla="*/ 140453 h 360292"/>
                  <a:gd name="connsiteX6" fmla="*/ 54960 w 122132"/>
                  <a:gd name="connsiteY6" fmla="*/ 140453 h 360292"/>
                  <a:gd name="connsiteX7" fmla="*/ 54960 w 122132"/>
                  <a:gd name="connsiteY7" fmla="*/ 348079 h 360292"/>
                  <a:gd name="connsiteX8" fmla="*/ 12213 w 122132"/>
                  <a:gd name="connsiteY8" fmla="*/ 348079 h 360292"/>
                  <a:gd name="connsiteX9" fmla="*/ 12213 w 122132"/>
                  <a:gd name="connsiteY9" fmla="*/ 6107 h 360292"/>
                  <a:gd name="connsiteX10" fmla="*/ 6107 w 122132"/>
                  <a:gd name="connsiteY10" fmla="*/ 0 h 360292"/>
                  <a:gd name="connsiteX11" fmla="*/ 0 w 122132"/>
                  <a:gd name="connsiteY11" fmla="*/ 6107 h 360292"/>
                  <a:gd name="connsiteX12" fmla="*/ 0 w 122132"/>
                  <a:gd name="connsiteY12" fmla="*/ 360292 h 360292"/>
                  <a:gd name="connsiteX13" fmla="*/ 122133 w 122132"/>
                  <a:gd name="connsiteY13" fmla="*/ 360292 h 360292"/>
                  <a:gd name="connsiteX14" fmla="*/ 120771 w 122132"/>
                  <a:gd name="connsiteY14" fmla="*/ 6107 h 360292"/>
                  <a:gd name="connsiteX15" fmla="*/ 114689 w 122132"/>
                  <a:gd name="connsiteY15" fmla="*/ 0 h 36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2132" h="360292">
                    <a:moveTo>
                      <a:pt x="114689" y="0"/>
                    </a:moveTo>
                    <a:lnTo>
                      <a:pt x="114689" y="0"/>
                    </a:lnTo>
                    <a:cubicBezTo>
                      <a:pt x="111316" y="0"/>
                      <a:pt x="108582" y="2734"/>
                      <a:pt x="108582" y="6107"/>
                    </a:cubicBezTo>
                    <a:lnTo>
                      <a:pt x="109920" y="348079"/>
                    </a:lnTo>
                    <a:lnTo>
                      <a:pt x="67173" y="348079"/>
                    </a:lnTo>
                    <a:lnTo>
                      <a:pt x="67173" y="140453"/>
                    </a:lnTo>
                    <a:lnTo>
                      <a:pt x="54960" y="140453"/>
                    </a:lnTo>
                    <a:lnTo>
                      <a:pt x="54960" y="348079"/>
                    </a:lnTo>
                    <a:lnTo>
                      <a:pt x="12213" y="348079"/>
                    </a:lnTo>
                    <a:lnTo>
                      <a:pt x="12213" y="6107"/>
                    </a:lnTo>
                    <a:cubicBezTo>
                      <a:pt x="12213" y="2734"/>
                      <a:pt x="9479" y="0"/>
                      <a:pt x="6107" y="0"/>
                    </a:cubicBezTo>
                    <a:cubicBezTo>
                      <a:pt x="2734" y="0"/>
                      <a:pt x="0" y="2734"/>
                      <a:pt x="0" y="6107"/>
                    </a:cubicBezTo>
                    <a:lnTo>
                      <a:pt x="0" y="360292"/>
                    </a:lnTo>
                    <a:lnTo>
                      <a:pt x="122133" y="360292"/>
                    </a:lnTo>
                    <a:lnTo>
                      <a:pt x="120771" y="6107"/>
                    </a:lnTo>
                    <a:cubicBezTo>
                      <a:pt x="120771" y="2744"/>
                      <a:pt x="118052" y="13"/>
                      <a:pt x="11468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16" name="图形 107" descr="男人 轮廓">
                <a:extLst>
                  <a:ext uri="{FF2B5EF4-FFF2-40B4-BE49-F238E27FC236}">
                    <a16:creationId xmlns:a16="http://schemas.microsoft.com/office/drawing/2014/main" id="{C0674F14-ABFE-4999-B332-CFE15A08E2DF}"/>
                  </a:ext>
                </a:extLst>
              </p:cNvPr>
              <p:cNvSpPr/>
              <p:nvPr/>
            </p:nvSpPr>
            <p:spPr>
              <a:xfrm>
                <a:off x="7649837" y="3383351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17" name="图形 107" descr="男人 轮廓">
                <a:extLst>
                  <a:ext uri="{FF2B5EF4-FFF2-40B4-BE49-F238E27FC236}">
                    <a16:creationId xmlns:a16="http://schemas.microsoft.com/office/drawing/2014/main" id="{B8C598EE-77D2-43A5-ADDF-B3633040944A}"/>
                  </a:ext>
                </a:extLst>
              </p:cNvPr>
              <p:cNvSpPr/>
              <p:nvPr/>
            </p:nvSpPr>
            <p:spPr>
              <a:xfrm>
                <a:off x="7582663" y="3493270"/>
                <a:ext cx="232032" cy="225946"/>
              </a:xfrm>
              <a:custGeom>
                <a:avLst/>
                <a:gdLst>
                  <a:gd name="connsiteX0" fmla="*/ 231791 w 232032"/>
                  <a:gd name="connsiteY0" fmla="*/ 193850 h 225946"/>
                  <a:gd name="connsiteX1" fmla="*/ 212598 w 232032"/>
                  <a:gd name="connsiteY1" fmla="*/ 57776 h 225946"/>
                  <a:gd name="connsiteX2" fmla="*/ 208518 w 232032"/>
                  <a:gd name="connsiteY2" fmla="*/ 44622 h 225946"/>
                  <a:gd name="connsiteX3" fmla="*/ 203731 w 232032"/>
                  <a:gd name="connsiteY3" fmla="*/ 37673 h 225946"/>
                  <a:gd name="connsiteX4" fmla="*/ 154969 w 232032"/>
                  <a:gd name="connsiteY4" fmla="*/ 6413 h 225946"/>
                  <a:gd name="connsiteX5" fmla="*/ 116638 w 232032"/>
                  <a:gd name="connsiteY5" fmla="*/ 1 h 225946"/>
                  <a:gd name="connsiteX6" fmla="*/ 115380 w 232032"/>
                  <a:gd name="connsiteY6" fmla="*/ 1 h 225946"/>
                  <a:gd name="connsiteX7" fmla="*/ 77158 w 232032"/>
                  <a:gd name="connsiteY7" fmla="*/ 6382 h 225946"/>
                  <a:gd name="connsiteX8" fmla="*/ 28091 w 232032"/>
                  <a:gd name="connsiteY8" fmla="*/ 37941 h 225946"/>
                  <a:gd name="connsiteX9" fmla="*/ 23542 w 232032"/>
                  <a:gd name="connsiteY9" fmla="*/ 44622 h 225946"/>
                  <a:gd name="connsiteX10" fmla="*/ 19463 w 232032"/>
                  <a:gd name="connsiteY10" fmla="*/ 57782 h 225946"/>
                  <a:gd name="connsiteX11" fmla="*/ 233 w 232032"/>
                  <a:gd name="connsiteY11" fmla="*/ 194131 h 225946"/>
                  <a:gd name="connsiteX12" fmla="*/ 15884 w 232032"/>
                  <a:gd name="connsiteY12" fmla="*/ 225458 h 225946"/>
                  <a:gd name="connsiteX13" fmla="*/ 18272 w 232032"/>
                  <a:gd name="connsiteY13" fmla="*/ 225947 h 225946"/>
                  <a:gd name="connsiteX14" fmla="*/ 24379 w 232032"/>
                  <a:gd name="connsiteY14" fmla="*/ 219841 h 225946"/>
                  <a:gd name="connsiteX15" fmla="*/ 20666 w 232032"/>
                  <a:gd name="connsiteY15" fmla="*/ 214222 h 225946"/>
                  <a:gd name="connsiteX16" fmla="*/ 12361 w 232032"/>
                  <a:gd name="connsiteY16" fmla="*/ 195554 h 225946"/>
                  <a:gd name="connsiteX17" fmla="*/ 31548 w 232032"/>
                  <a:gd name="connsiteY17" fmla="*/ 59492 h 225946"/>
                  <a:gd name="connsiteX18" fmla="*/ 34247 w 232032"/>
                  <a:gd name="connsiteY18" fmla="*/ 50490 h 225946"/>
                  <a:gd name="connsiteX19" fmla="*/ 37233 w 232032"/>
                  <a:gd name="connsiteY19" fmla="*/ 46026 h 225946"/>
                  <a:gd name="connsiteX20" fmla="*/ 81128 w 232032"/>
                  <a:gd name="connsiteY20" fmla="*/ 17936 h 225946"/>
                  <a:gd name="connsiteX21" fmla="*/ 114763 w 232032"/>
                  <a:gd name="connsiteY21" fmla="*/ 12214 h 225946"/>
                  <a:gd name="connsiteX22" fmla="*/ 115374 w 232032"/>
                  <a:gd name="connsiteY22" fmla="*/ 12214 h 225946"/>
                  <a:gd name="connsiteX23" fmla="*/ 116027 w 232032"/>
                  <a:gd name="connsiteY23" fmla="*/ 12080 h 225946"/>
                  <a:gd name="connsiteX24" fmla="*/ 116687 w 232032"/>
                  <a:gd name="connsiteY24" fmla="*/ 12214 h 225946"/>
                  <a:gd name="connsiteX25" fmla="*/ 116723 w 232032"/>
                  <a:gd name="connsiteY25" fmla="*/ 12214 h 225946"/>
                  <a:gd name="connsiteX26" fmla="*/ 151018 w 232032"/>
                  <a:gd name="connsiteY26" fmla="*/ 17973 h 225946"/>
                  <a:gd name="connsiteX27" fmla="*/ 194589 w 232032"/>
                  <a:gd name="connsiteY27" fmla="*/ 45758 h 225946"/>
                  <a:gd name="connsiteX28" fmla="*/ 197807 w 232032"/>
                  <a:gd name="connsiteY28" fmla="*/ 50490 h 225946"/>
                  <a:gd name="connsiteX29" fmla="*/ 200506 w 232032"/>
                  <a:gd name="connsiteY29" fmla="*/ 59485 h 225946"/>
                  <a:gd name="connsiteX30" fmla="*/ 219663 w 232032"/>
                  <a:gd name="connsiteY30" fmla="*/ 195273 h 225946"/>
                  <a:gd name="connsiteX31" fmla="*/ 211388 w 232032"/>
                  <a:gd name="connsiteY31" fmla="*/ 214203 h 225946"/>
                  <a:gd name="connsiteX32" fmla="*/ 208101 w 232032"/>
                  <a:gd name="connsiteY32" fmla="*/ 222190 h 225946"/>
                  <a:gd name="connsiteX33" fmla="*/ 213782 w 232032"/>
                  <a:gd name="connsiteY33" fmla="*/ 225947 h 225946"/>
                  <a:gd name="connsiteX34" fmla="*/ 216170 w 232032"/>
                  <a:gd name="connsiteY34" fmla="*/ 225458 h 225946"/>
                  <a:gd name="connsiteX35" fmla="*/ 231791 w 232032"/>
                  <a:gd name="connsiteY35" fmla="*/ 193850 h 225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2032" h="225946">
                    <a:moveTo>
                      <a:pt x="231791" y="193850"/>
                    </a:moveTo>
                    <a:lnTo>
                      <a:pt x="212598" y="57776"/>
                    </a:lnTo>
                    <a:cubicBezTo>
                      <a:pt x="212049" y="53180"/>
                      <a:pt x="210667" y="48722"/>
                      <a:pt x="208518" y="44622"/>
                    </a:cubicBezTo>
                    <a:cubicBezTo>
                      <a:pt x="207161" y="42150"/>
                      <a:pt x="205557" y="39821"/>
                      <a:pt x="203731" y="37673"/>
                    </a:cubicBezTo>
                    <a:cubicBezTo>
                      <a:pt x="190314" y="23379"/>
                      <a:pt x="173559" y="12638"/>
                      <a:pt x="154969" y="6413"/>
                    </a:cubicBezTo>
                    <a:cubicBezTo>
                      <a:pt x="142644" y="2131"/>
                      <a:pt x="129685" y="-37"/>
                      <a:pt x="116638" y="1"/>
                    </a:cubicBezTo>
                    <a:cubicBezTo>
                      <a:pt x="116236" y="172"/>
                      <a:pt x="115782" y="172"/>
                      <a:pt x="115380" y="1"/>
                    </a:cubicBezTo>
                    <a:cubicBezTo>
                      <a:pt x="102371" y="-43"/>
                      <a:pt x="89448" y="2115"/>
                      <a:pt x="77158" y="6382"/>
                    </a:cubicBezTo>
                    <a:cubicBezTo>
                      <a:pt x="58433" y="12659"/>
                      <a:pt x="41569" y="23506"/>
                      <a:pt x="28091" y="37941"/>
                    </a:cubicBezTo>
                    <a:cubicBezTo>
                      <a:pt x="26361" y="40015"/>
                      <a:pt x="24838" y="42253"/>
                      <a:pt x="23542" y="44622"/>
                    </a:cubicBezTo>
                    <a:cubicBezTo>
                      <a:pt x="21393" y="48724"/>
                      <a:pt x="20010" y="53183"/>
                      <a:pt x="19463" y="57782"/>
                    </a:cubicBezTo>
                    <a:lnTo>
                      <a:pt x="233" y="194131"/>
                    </a:lnTo>
                    <a:cubicBezTo>
                      <a:pt x="-1599" y="213739"/>
                      <a:pt x="7732" y="221989"/>
                      <a:pt x="15884" y="225458"/>
                    </a:cubicBezTo>
                    <a:cubicBezTo>
                      <a:pt x="16638" y="225782"/>
                      <a:pt x="17451" y="225948"/>
                      <a:pt x="18272" y="225947"/>
                    </a:cubicBezTo>
                    <a:cubicBezTo>
                      <a:pt x="21645" y="225947"/>
                      <a:pt x="24379" y="223213"/>
                      <a:pt x="24379" y="219841"/>
                    </a:cubicBezTo>
                    <a:cubicBezTo>
                      <a:pt x="24379" y="217392"/>
                      <a:pt x="22918" y="215181"/>
                      <a:pt x="20666" y="214222"/>
                    </a:cubicBezTo>
                    <a:cubicBezTo>
                      <a:pt x="16519" y="212457"/>
                      <a:pt x="11145" y="208573"/>
                      <a:pt x="12361" y="195554"/>
                    </a:cubicBezTo>
                    <a:lnTo>
                      <a:pt x="31548" y="59492"/>
                    </a:lnTo>
                    <a:cubicBezTo>
                      <a:pt x="31899" y="56353"/>
                      <a:pt x="32813" y="53304"/>
                      <a:pt x="34247" y="50490"/>
                    </a:cubicBezTo>
                    <a:cubicBezTo>
                      <a:pt x="35105" y="48915"/>
                      <a:pt x="36104" y="47421"/>
                      <a:pt x="37233" y="46026"/>
                    </a:cubicBezTo>
                    <a:cubicBezTo>
                      <a:pt x="49308" y="33168"/>
                      <a:pt x="64393" y="23514"/>
                      <a:pt x="81128" y="17936"/>
                    </a:cubicBezTo>
                    <a:cubicBezTo>
                      <a:pt x="91936" y="14142"/>
                      <a:pt x="103308" y="12207"/>
                      <a:pt x="114763" y="12214"/>
                    </a:cubicBezTo>
                    <a:cubicBezTo>
                      <a:pt x="114964" y="12214"/>
                      <a:pt x="115166" y="12214"/>
                      <a:pt x="115374" y="12214"/>
                    </a:cubicBezTo>
                    <a:cubicBezTo>
                      <a:pt x="115593" y="12182"/>
                      <a:pt x="115812" y="12136"/>
                      <a:pt x="116027" y="12080"/>
                    </a:cubicBezTo>
                    <a:cubicBezTo>
                      <a:pt x="116244" y="12136"/>
                      <a:pt x="116464" y="12182"/>
                      <a:pt x="116687" y="12214"/>
                    </a:cubicBezTo>
                    <a:lnTo>
                      <a:pt x="116723" y="12214"/>
                    </a:lnTo>
                    <a:cubicBezTo>
                      <a:pt x="128400" y="12158"/>
                      <a:pt x="140000" y="14105"/>
                      <a:pt x="151018" y="17973"/>
                    </a:cubicBezTo>
                    <a:cubicBezTo>
                      <a:pt x="167610" y="23501"/>
                      <a:pt x="182577" y="33047"/>
                      <a:pt x="194589" y="45758"/>
                    </a:cubicBezTo>
                    <a:cubicBezTo>
                      <a:pt x="195811" y="47228"/>
                      <a:pt x="196889" y="48813"/>
                      <a:pt x="197807" y="50490"/>
                    </a:cubicBezTo>
                    <a:cubicBezTo>
                      <a:pt x="199240" y="53302"/>
                      <a:pt x="200155" y="56349"/>
                      <a:pt x="200506" y="59485"/>
                    </a:cubicBezTo>
                    <a:lnTo>
                      <a:pt x="219663" y="195273"/>
                    </a:lnTo>
                    <a:cubicBezTo>
                      <a:pt x="220884" y="208573"/>
                      <a:pt x="215535" y="212457"/>
                      <a:pt x="211388" y="214203"/>
                    </a:cubicBezTo>
                    <a:cubicBezTo>
                      <a:pt x="208275" y="215501"/>
                      <a:pt x="206804" y="219077"/>
                      <a:pt x="208101" y="222190"/>
                    </a:cubicBezTo>
                    <a:cubicBezTo>
                      <a:pt x="209056" y="224480"/>
                      <a:pt x="211301" y="225964"/>
                      <a:pt x="213782" y="225947"/>
                    </a:cubicBezTo>
                    <a:cubicBezTo>
                      <a:pt x="214603" y="225948"/>
                      <a:pt x="215416" y="225782"/>
                      <a:pt x="216170" y="225458"/>
                    </a:cubicBezTo>
                    <a:cubicBezTo>
                      <a:pt x="224322" y="221989"/>
                      <a:pt x="233659" y="213733"/>
                      <a:pt x="231791" y="193850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18" name="图形 108" descr="女士 轮廓">
              <a:extLst>
                <a:ext uri="{FF2B5EF4-FFF2-40B4-BE49-F238E27FC236}">
                  <a16:creationId xmlns:a16="http://schemas.microsoft.com/office/drawing/2014/main" id="{62D723E9-F5A5-4283-891A-FA76BD10C49A}"/>
                </a:ext>
              </a:extLst>
            </p:cNvPr>
            <p:cNvGrpSpPr/>
            <p:nvPr/>
          </p:nvGrpSpPr>
          <p:grpSpPr>
            <a:xfrm>
              <a:off x="4702492" y="3367303"/>
              <a:ext cx="219472" cy="549598"/>
              <a:chOff x="4702492" y="3367303"/>
              <a:chExt cx="219472" cy="549598"/>
            </a:xfrm>
            <a:solidFill>
              <a:schemeClr val="lt1"/>
            </a:solidFill>
          </p:grpSpPr>
          <p:sp>
            <p:nvSpPr>
              <p:cNvPr id="419" name="图形 108" descr="女士 轮廓">
                <a:extLst>
                  <a:ext uri="{FF2B5EF4-FFF2-40B4-BE49-F238E27FC236}">
                    <a16:creationId xmlns:a16="http://schemas.microsoft.com/office/drawing/2014/main" id="{42856F53-17C3-4C85-9C0F-1D5FA8031850}"/>
                  </a:ext>
                </a:extLst>
              </p:cNvPr>
              <p:cNvSpPr/>
              <p:nvPr/>
            </p:nvSpPr>
            <p:spPr>
              <a:xfrm>
                <a:off x="4763384" y="3367303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20" name="图形 108" descr="女士 轮廓">
                <a:extLst>
                  <a:ext uri="{FF2B5EF4-FFF2-40B4-BE49-F238E27FC236}">
                    <a16:creationId xmlns:a16="http://schemas.microsoft.com/office/drawing/2014/main" id="{38DE6B1A-FB0F-4E4C-B65B-3F038CAD28DE}"/>
                  </a:ext>
                </a:extLst>
              </p:cNvPr>
              <p:cNvSpPr/>
              <p:nvPr/>
            </p:nvSpPr>
            <p:spPr>
              <a:xfrm>
                <a:off x="4702492" y="3477222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21" name="图形 108" descr="女士 轮廓">
                <a:extLst>
                  <a:ext uri="{FF2B5EF4-FFF2-40B4-BE49-F238E27FC236}">
                    <a16:creationId xmlns:a16="http://schemas.microsoft.com/office/drawing/2014/main" id="{BD9A3066-A0EE-422C-922B-89AE279C9A1D}"/>
                  </a:ext>
                </a:extLst>
              </p:cNvPr>
              <p:cNvSpPr/>
              <p:nvPr/>
            </p:nvSpPr>
            <p:spPr>
              <a:xfrm>
                <a:off x="4718696" y="3538290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chemeClr val="lt1"/>
              </a:solidFill>
              <a:ln w="12700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22" name="图形 109" descr="女士 轮廓">
              <a:extLst>
                <a:ext uri="{FF2B5EF4-FFF2-40B4-BE49-F238E27FC236}">
                  <a16:creationId xmlns:a16="http://schemas.microsoft.com/office/drawing/2014/main" id="{536BC584-4329-49D6-A307-ED9FEAFEF1C6}"/>
                </a:ext>
              </a:extLst>
            </p:cNvPr>
            <p:cNvGrpSpPr/>
            <p:nvPr/>
          </p:nvGrpSpPr>
          <p:grpSpPr>
            <a:xfrm>
              <a:off x="5735396" y="3367303"/>
              <a:ext cx="219472" cy="549598"/>
              <a:chOff x="5735396" y="3367303"/>
              <a:chExt cx="219472" cy="549598"/>
            </a:xfrm>
            <a:solidFill>
              <a:srgbClr val="000000"/>
            </a:solidFill>
          </p:grpSpPr>
          <p:sp>
            <p:nvSpPr>
              <p:cNvPr id="423" name="图形 109" descr="女士 轮廓">
                <a:extLst>
                  <a:ext uri="{FF2B5EF4-FFF2-40B4-BE49-F238E27FC236}">
                    <a16:creationId xmlns:a16="http://schemas.microsoft.com/office/drawing/2014/main" id="{37550357-8031-46AA-85B2-3098E2B055C8}"/>
                  </a:ext>
                </a:extLst>
              </p:cNvPr>
              <p:cNvSpPr/>
              <p:nvPr/>
            </p:nvSpPr>
            <p:spPr>
              <a:xfrm>
                <a:off x="5796288" y="3367303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24" name="图形 109" descr="女士 轮廓">
                <a:extLst>
                  <a:ext uri="{FF2B5EF4-FFF2-40B4-BE49-F238E27FC236}">
                    <a16:creationId xmlns:a16="http://schemas.microsoft.com/office/drawing/2014/main" id="{8E467D43-062A-4267-99AE-D0428E3C0DD8}"/>
                  </a:ext>
                </a:extLst>
              </p:cNvPr>
              <p:cNvSpPr/>
              <p:nvPr/>
            </p:nvSpPr>
            <p:spPr>
              <a:xfrm>
                <a:off x="5735396" y="3477222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25" name="图形 109" descr="女士 轮廓">
                <a:extLst>
                  <a:ext uri="{FF2B5EF4-FFF2-40B4-BE49-F238E27FC236}">
                    <a16:creationId xmlns:a16="http://schemas.microsoft.com/office/drawing/2014/main" id="{CDA4410C-5CC4-40B8-9044-0383FD69AD5A}"/>
                  </a:ext>
                </a:extLst>
              </p:cNvPr>
              <p:cNvSpPr/>
              <p:nvPr/>
            </p:nvSpPr>
            <p:spPr>
              <a:xfrm>
                <a:off x="5751600" y="3538290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426" name="图形 110" descr="女士 轮廓">
              <a:extLst>
                <a:ext uri="{FF2B5EF4-FFF2-40B4-BE49-F238E27FC236}">
                  <a16:creationId xmlns:a16="http://schemas.microsoft.com/office/drawing/2014/main" id="{35781A48-F53A-4CB2-8754-0BC60EDB478C}"/>
                </a:ext>
              </a:extLst>
            </p:cNvPr>
            <p:cNvGrpSpPr/>
            <p:nvPr/>
          </p:nvGrpSpPr>
          <p:grpSpPr>
            <a:xfrm>
              <a:off x="6803674" y="3367303"/>
              <a:ext cx="219472" cy="549598"/>
              <a:chOff x="6803674" y="3367303"/>
              <a:chExt cx="219472" cy="549598"/>
            </a:xfrm>
            <a:solidFill>
              <a:srgbClr val="000000"/>
            </a:solidFill>
          </p:grpSpPr>
          <p:sp>
            <p:nvSpPr>
              <p:cNvPr id="427" name="图形 110" descr="女士 轮廓">
                <a:extLst>
                  <a:ext uri="{FF2B5EF4-FFF2-40B4-BE49-F238E27FC236}">
                    <a16:creationId xmlns:a16="http://schemas.microsoft.com/office/drawing/2014/main" id="{70048120-80B8-4CA3-865D-76B0E2197659}"/>
                  </a:ext>
                </a:extLst>
              </p:cNvPr>
              <p:cNvSpPr/>
              <p:nvPr/>
            </p:nvSpPr>
            <p:spPr>
              <a:xfrm>
                <a:off x="6864566" y="3367303"/>
                <a:ext cx="97706" cy="97706"/>
              </a:xfrm>
              <a:custGeom>
                <a:avLst/>
                <a:gdLst>
                  <a:gd name="connsiteX0" fmla="*/ 48853 w 97706"/>
                  <a:gd name="connsiteY0" fmla="*/ 97706 h 97706"/>
                  <a:gd name="connsiteX1" fmla="*/ 97706 w 97706"/>
                  <a:gd name="connsiteY1" fmla="*/ 48853 h 97706"/>
                  <a:gd name="connsiteX2" fmla="*/ 48853 w 97706"/>
                  <a:gd name="connsiteY2" fmla="*/ 0 h 97706"/>
                  <a:gd name="connsiteX3" fmla="*/ 0 w 97706"/>
                  <a:gd name="connsiteY3" fmla="*/ 48853 h 97706"/>
                  <a:gd name="connsiteX4" fmla="*/ 48853 w 97706"/>
                  <a:gd name="connsiteY4" fmla="*/ 97706 h 97706"/>
                  <a:gd name="connsiteX5" fmla="*/ 48853 w 97706"/>
                  <a:gd name="connsiteY5" fmla="*/ 12213 h 97706"/>
                  <a:gd name="connsiteX6" fmla="*/ 85493 w 97706"/>
                  <a:gd name="connsiteY6" fmla="*/ 48853 h 97706"/>
                  <a:gd name="connsiteX7" fmla="*/ 48853 w 97706"/>
                  <a:gd name="connsiteY7" fmla="*/ 85493 h 97706"/>
                  <a:gd name="connsiteX8" fmla="*/ 12213 w 97706"/>
                  <a:gd name="connsiteY8" fmla="*/ 48853 h 97706"/>
                  <a:gd name="connsiteX9" fmla="*/ 48853 w 97706"/>
                  <a:gd name="connsiteY9" fmla="*/ 12213 h 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706" h="97706">
                    <a:moveTo>
                      <a:pt x="48853" y="97706"/>
                    </a:moveTo>
                    <a:cubicBezTo>
                      <a:pt x="75834" y="97706"/>
                      <a:pt x="97706" y="75834"/>
                      <a:pt x="97706" y="48853"/>
                    </a:cubicBezTo>
                    <a:cubicBezTo>
                      <a:pt x="97706" y="21872"/>
                      <a:pt x="75834" y="0"/>
                      <a:pt x="48853" y="0"/>
                    </a:cubicBezTo>
                    <a:cubicBezTo>
                      <a:pt x="21872" y="0"/>
                      <a:pt x="0" y="21872"/>
                      <a:pt x="0" y="48853"/>
                    </a:cubicBezTo>
                    <a:cubicBezTo>
                      <a:pt x="31" y="75821"/>
                      <a:pt x="21885" y="97676"/>
                      <a:pt x="48853" y="97706"/>
                    </a:cubicBezTo>
                    <a:close/>
                    <a:moveTo>
                      <a:pt x="48853" y="12213"/>
                    </a:moveTo>
                    <a:cubicBezTo>
                      <a:pt x="69089" y="12213"/>
                      <a:pt x="85493" y="28618"/>
                      <a:pt x="85493" y="48853"/>
                    </a:cubicBezTo>
                    <a:cubicBezTo>
                      <a:pt x="85493" y="69089"/>
                      <a:pt x="69089" y="85493"/>
                      <a:pt x="48853" y="85493"/>
                    </a:cubicBezTo>
                    <a:cubicBezTo>
                      <a:pt x="28618" y="85493"/>
                      <a:pt x="12213" y="69089"/>
                      <a:pt x="12213" y="48853"/>
                    </a:cubicBezTo>
                    <a:cubicBezTo>
                      <a:pt x="12233" y="28626"/>
                      <a:pt x="28626" y="12234"/>
                      <a:pt x="48853" y="122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28" name="图形 110" descr="女士 轮廓">
                <a:extLst>
                  <a:ext uri="{FF2B5EF4-FFF2-40B4-BE49-F238E27FC236}">
                    <a16:creationId xmlns:a16="http://schemas.microsoft.com/office/drawing/2014/main" id="{EE652771-9868-4D75-A9AD-6399D647C6A1}"/>
                  </a:ext>
                </a:extLst>
              </p:cNvPr>
              <p:cNvSpPr/>
              <p:nvPr/>
            </p:nvSpPr>
            <p:spPr>
              <a:xfrm>
                <a:off x="6803674" y="3477222"/>
                <a:ext cx="219472" cy="213764"/>
              </a:xfrm>
              <a:custGeom>
                <a:avLst/>
                <a:gdLst>
                  <a:gd name="connsiteX0" fmla="*/ 219244 w 219472"/>
                  <a:gd name="connsiteY0" fmla="*/ 183072 h 213764"/>
                  <a:gd name="connsiteX1" fmla="*/ 201174 w 219472"/>
                  <a:gd name="connsiteY1" fmla="*/ 54778 h 213764"/>
                  <a:gd name="connsiteX2" fmla="*/ 197284 w 219472"/>
                  <a:gd name="connsiteY2" fmla="*/ 42247 h 213764"/>
                  <a:gd name="connsiteX3" fmla="*/ 192716 w 219472"/>
                  <a:gd name="connsiteY3" fmla="*/ 35628 h 213764"/>
                  <a:gd name="connsiteX4" fmla="*/ 146605 w 219472"/>
                  <a:gd name="connsiteY4" fmla="*/ 6065 h 213764"/>
                  <a:gd name="connsiteX5" fmla="*/ 110338 w 219472"/>
                  <a:gd name="connsiteY5" fmla="*/ 1 h 213764"/>
                  <a:gd name="connsiteX6" fmla="*/ 109727 w 219472"/>
                  <a:gd name="connsiteY6" fmla="*/ 123 h 213764"/>
                  <a:gd name="connsiteX7" fmla="*/ 109116 w 219472"/>
                  <a:gd name="connsiteY7" fmla="*/ 1 h 213764"/>
                  <a:gd name="connsiteX8" fmla="*/ 72965 w 219472"/>
                  <a:gd name="connsiteY8" fmla="*/ 6035 h 213764"/>
                  <a:gd name="connsiteX9" fmla="*/ 26524 w 219472"/>
                  <a:gd name="connsiteY9" fmla="*/ 35896 h 213764"/>
                  <a:gd name="connsiteX10" fmla="*/ 22201 w 219472"/>
                  <a:gd name="connsiteY10" fmla="*/ 42241 h 213764"/>
                  <a:gd name="connsiteX11" fmla="*/ 18311 w 219472"/>
                  <a:gd name="connsiteY11" fmla="*/ 54778 h 213764"/>
                  <a:gd name="connsiteX12" fmla="*/ 223 w 219472"/>
                  <a:gd name="connsiteY12" fmla="*/ 183353 h 213764"/>
                  <a:gd name="connsiteX13" fmla="*/ 15196 w 219472"/>
                  <a:gd name="connsiteY13" fmla="*/ 213276 h 213764"/>
                  <a:gd name="connsiteX14" fmla="*/ 23202 w 219472"/>
                  <a:gd name="connsiteY14" fmla="*/ 210052 h 213764"/>
                  <a:gd name="connsiteX15" fmla="*/ 19978 w 219472"/>
                  <a:gd name="connsiteY15" fmla="*/ 202040 h 213764"/>
                  <a:gd name="connsiteX16" fmla="*/ 19978 w 219472"/>
                  <a:gd name="connsiteY16" fmla="*/ 202040 h 213764"/>
                  <a:gd name="connsiteX17" fmla="*/ 12350 w 219472"/>
                  <a:gd name="connsiteY17" fmla="*/ 184807 h 213764"/>
                  <a:gd name="connsiteX18" fmla="*/ 30444 w 219472"/>
                  <a:gd name="connsiteY18" fmla="*/ 56488 h 213764"/>
                  <a:gd name="connsiteX19" fmla="*/ 32948 w 219472"/>
                  <a:gd name="connsiteY19" fmla="*/ 48122 h 213764"/>
                  <a:gd name="connsiteX20" fmla="*/ 35684 w 219472"/>
                  <a:gd name="connsiteY20" fmla="*/ 43969 h 213764"/>
                  <a:gd name="connsiteX21" fmla="*/ 76934 w 219472"/>
                  <a:gd name="connsiteY21" fmla="*/ 17576 h 213764"/>
                  <a:gd name="connsiteX22" fmla="*/ 108542 w 219472"/>
                  <a:gd name="connsiteY22" fmla="*/ 12215 h 213764"/>
                  <a:gd name="connsiteX23" fmla="*/ 109123 w 219472"/>
                  <a:gd name="connsiteY23" fmla="*/ 12215 h 213764"/>
                  <a:gd name="connsiteX24" fmla="*/ 109733 w 219472"/>
                  <a:gd name="connsiteY24" fmla="*/ 12086 h 213764"/>
                  <a:gd name="connsiteX25" fmla="*/ 110344 w 219472"/>
                  <a:gd name="connsiteY25" fmla="*/ 12215 h 213764"/>
                  <a:gd name="connsiteX26" fmla="*/ 110924 w 219472"/>
                  <a:gd name="connsiteY26" fmla="*/ 12215 h 213764"/>
                  <a:gd name="connsiteX27" fmla="*/ 142599 w 219472"/>
                  <a:gd name="connsiteY27" fmla="*/ 17625 h 213764"/>
                  <a:gd name="connsiteX28" fmla="*/ 183514 w 219472"/>
                  <a:gd name="connsiteY28" fmla="*/ 43719 h 213764"/>
                  <a:gd name="connsiteX29" fmla="*/ 186512 w 219472"/>
                  <a:gd name="connsiteY29" fmla="*/ 48122 h 213764"/>
                  <a:gd name="connsiteX30" fmla="*/ 189022 w 219472"/>
                  <a:gd name="connsiteY30" fmla="*/ 56488 h 213764"/>
                  <a:gd name="connsiteX31" fmla="*/ 207079 w 219472"/>
                  <a:gd name="connsiteY31" fmla="*/ 184489 h 213764"/>
                  <a:gd name="connsiteX32" fmla="*/ 199483 w 219472"/>
                  <a:gd name="connsiteY32" fmla="*/ 202009 h 213764"/>
                  <a:gd name="connsiteX33" fmla="*/ 196258 w 219472"/>
                  <a:gd name="connsiteY33" fmla="*/ 210020 h 213764"/>
                  <a:gd name="connsiteX34" fmla="*/ 201913 w 219472"/>
                  <a:gd name="connsiteY34" fmla="*/ 213734 h 213764"/>
                  <a:gd name="connsiteX35" fmla="*/ 204307 w 219472"/>
                  <a:gd name="connsiteY35" fmla="*/ 213245 h 213764"/>
                  <a:gd name="connsiteX36" fmla="*/ 219244 w 219472"/>
                  <a:gd name="connsiteY36" fmla="*/ 183072 h 213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19472" h="213764">
                    <a:moveTo>
                      <a:pt x="219244" y="183072"/>
                    </a:moveTo>
                    <a:lnTo>
                      <a:pt x="201174" y="54778"/>
                    </a:lnTo>
                    <a:cubicBezTo>
                      <a:pt x="200650" y="50399"/>
                      <a:pt x="199332" y="46153"/>
                      <a:pt x="197284" y="42247"/>
                    </a:cubicBezTo>
                    <a:cubicBezTo>
                      <a:pt x="195986" y="39894"/>
                      <a:pt x="194456" y="37676"/>
                      <a:pt x="192716" y="35628"/>
                    </a:cubicBezTo>
                    <a:cubicBezTo>
                      <a:pt x="180030" y="22107"/>
                      <a:pt x="164186" y="11950"/>
                      <a:pt x="146605" y="6065"/>
                    </a:cubicBezTo>
                    <a:cubicBezTo>
                      <a:pt x="134939" y="2035"/>
                      <a:pt x="122680" y="-15"/>
                      <a:pt x="110338" y="1"/>
                    </a:cubicBezTo>
                    <a:cubicBezTo>
                      <a:pt x="110130" y="1"/>
                      <a:pt x="109953" y="105"/>
                      <a:pt x="109727" y="123"/>
                    </a:cubicBezTo>
                    <a:cubicBezTo>
                      <a:pt x="109501" y="142"/>
                      <a:pt x="109348" y="1"/>
                      <a:pt x="109116" y="1"/>
                    </a:cubicBezTo>
                    <a:cubicBezTo>
                      <a:pt x="96810" y="-60"/>
                      <a:pt x="84584" y="1981"/>
                      <a:pt x="72965" y="6035"/>
                    </a:cubicBezTo>
                    <a:cubicBezTo>
                      <a:pt x="55242" y="11971"/>
                      <a:pt x="39280" y="22234"/>
                      <a:pt x="26524" y="35896"/>
                    </a:cubicBezTo>
                    <a:cubicBezTo>
                      <a:pt x="24881" y="37866"/>
                      <a:pt x="23433" y="39991"/>
                      <a:pt x="22201" y="42241"/>
                    </a:cubicBezTo>
                    <a:cubicBezTo>
                      <a:pt x="20151" y="46148"/>
                      <a:pt x="18833" y="50397"/>
                      <a:pt x="18311" y="54778"/>
                    </a:cubicBezTo>
                    <a:lnTo>
                      <a:pt x="223" y="183353"/>
                    </a:lnTo>
                    <a:cubicBezTo>
                      <a:pt x="-1530" y="202052"/>
                      <a:pt x="7398" y="209929"/>
                      <a:pt x="15196" y="213276"/>
                    </a:cubicBezTo>
                    <a:cubicBezTo>
                      <a:pt x="18297" y="214594"/>
                      <a:pt x="21880" y="213151"/>
                      <a:pt x="23202" y="210052"/>
                    </a:cubicBezTo>
                    <a:cubicBezTo>
                      <a:pt x="24524" y="206949"/>
                      <a:pt x="23081" y="203362"/>
                      <a:pt x="19978" y="202040"/>
                    </a:cubicBezTo>
                    <a:cubicBezTo>
                      <a:pt x="19978" y="202040"/>
                      <a:pt x="19978" y="202040"/>
                      <a:pt x="19978" y="202040"/>
                    </a:cubicBezTo>
                    <a:cubicBezTo>
                      <a:pt x="16161" y="200415"/>
                      <a:pt x="11233" y="196837"/>
                      <a:pt x="12350" y="184807"/>
                    </a:cubicBezTo>
                    <a:lnTo>
                      <a:pt x="30444" y="56488"/>
                    </a:lnTo>
                    <a:cubicBezTo>
                      <a:pt x="30769" y="53571"/>
                      <a:pt x="31617" y="50737"/>
                      <a:pt x="32948" y="48122"/>
                    </a:cubicBezTo>
                    <a:cubicBezTo>
                      <a:pt x="33738" y="46661"/>
                      <a:pt x="34654" y="45272"/>
                      <a:pt x="35684" y="43969"/>
                    </a:cubicBezTo>
                    <a:cubicBezTo>
                      <a:pt x="47034" y="31888"/>
                      <a:pt x="61209" y="22819"/>
                      <a:pt x="76934" y="17576"/>
                    </a:cubicBezTo>
                    <a:cubicBezTo>
                      <a:pt x="87092" y="14015"/>
                      <a:pt x="97779" y="12202"/>
                      <a:pt x="108542" y="12215"/>
                    </a:cubicBezTo>
                    <a:lnTo>
                      <a:pt x="109123" y="12215"/>
                    </a:lnTo>
                    <a:cubicBezTo>
                      <a:pt x="109328" y="12183"/>
                      <a:pt x="109532" y="12141"/>
                      <a:pt x="109733" y="12086"/>
                    </a:cubicBezTo>
                    <a:cubicBezTo>
                      <a:pt x="109934" y="12141"/>
                      <a:pt x="110138" y="12183"/>
                      <a:pt x="110344" y="12215"/>
                    </a:cubicBezTo>
                    <a:lnTo>
                      <a:pt x="110924" y="12215"/>
                    </a:lnTo>
                    <a:cubicBezTo>
                      <a:pt x="121713" y="12215"/>
                      <a:pt x="132422" y="14044"/>
                      <a:pt x="142599" y="17625"/>
                    </a:cubicBezTo>
                    <a:cubicBezTo>
                      <a:pt x="158181" y="22815"/>
                      <a:pt x="172237" y="31778"/>
                      <a:pt x="183514" y="43719"/>
                    </a:cubicBezTo>
                    <a:cubicBezTo>
                      <a:pt x="184654" y="45085"/>
                      <a:pt x="185658" y="46560"/>
                      <a:pt x="186512" y="48122"/>
                    </a:cubicBezTo>
                    <a:cubicBezTo>
                      <a:pt x="187848" y="50736"/>
                      <a:pt x="188698" y="53570"/>
                      <a:pt x="189022" y="56488"/>
                    </a:cubicBezTo>
                    <a:lnTo>
                      <a:pt x="207079" y="184489"/>
                    </a:lnTo>
                    <a:cubicBezTo>
                      <a:pt x="208227" y="196812"/>
                      <a:pt x="203299" y="200367"/>
                      <a:pt x="199483" y="202009"/>
                    </a:cubicBezTo>
                    <a:cubicBezTo>
                      <a:pt x="196380" y="203331"/>
                      <a:pt x="194936" y="206918"/>
                      <a:pt x="196258" y="210020"/>
                    </a:cubicBezTo>
                    <a:cubicBezTo>
                      <a:pt x="197222" y="212285"/>
                      <a:pt x="199451" y="213749"/>
                      <a:pt x="201913" y="213734"/>
                    </a:cubicBezTo>
                    <a:cubicBezTo>
                      <a:pt x="202736" y="213736"/>
                      <a:pt x="203550" y="213570"/>
                      <a:pt x="204307" y="213245"/>
                    </a:cubicBezTo>
                    <a:cubicBezTo>
                      <a:pt x="212099" y="209929"/>
                      <a:pt x="221021" y="202052"/>
                      <a:pt x="219244" y="183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29" name="图形 110" descr="女士 轮廓">
                <a:extLst>
                  <a:ext uri="{FF2B5EF4-FFF2-40B4-BE49-F238E27FC236}">
                    <a16:creationId xmlns:a16="http://schemas.microsoft.com/office/drawing/2014/main" id="{07AEFF8D-1BE3-43C2-A438-167FD0040027}"/>
                  </a:ext>
                </a:extLst>
              </p:cNvPr>
              <p:cNvSpPr/>
              <p:nvPr/>
            </p:nvSpPr>
            <p:spPr>
              <a:xfrm>
                <a:off x="6819878" y="3538290"/>
                <a:ext cx="187107" cy="378612"/>
              </a:xfrm>
              <a:custGeom>
                <a:avLst/>
                <a:gdLst>
                  <a:gd name="connsiteX0" fmla="*/ 142346 w 187107"/>
                  <a:gd name="connsiteY0" fmla="*/ 55222 h 378612"/>
                  <a:gd name="connsiteX1" fmla="*/ 142395 w 187107"/>
                  <a:gd name="connsiteY1" fmla="*/ 54960 h 378612"/>
                  <a:gd name="connsiteX2" fmla="*/ 142395 w 187107"/>
                  <a:gd name="connsiteY2" fmla="*/ 6107 h 378612"/>
                  <a:gd name="connsiteX3" fmla="*/ 136288 w 187107"/>
                  <a:gd name="connsiteY3" fmla="*/ 0 h 378612"/>
                  <a:gd name="connsiteX4" fmla="*/ 130181 w 187107"/>
                  <a:gd name="connsiteY4" fmla="*/ 6107 h 378612"/>
                  <a:gd name="connsiteX5" fmla="*/ 130181 w 187107"/>
                  <a:gd name="connsiteY5" fmla="*/ 54960 h 378612"/>
                  <a:gd name="connsiteX6" fmla="*/ 130267 w 187107"/>
                  <a:gd name="connsiteY6" fmla="*/ 55381 h 378612"/>
                  <a:gd name="connsiteX7" fmla="*/ 130414 w 187107"/>
                  <a:gd name="connsiteY7" fmla="*/ 57909 h 378612"/>
                  <a:gd name="connsiteX8" fmla="*/ 170968 w 187107"/>
                  <a:gd name="connsiteY8" fmla="*/ 201519 h 378612"/>
                  <a:gd name="connsiteX9" fmla="*/ 16103 w 187107"/>
                  <a:gd name="connsiteY9" fmla="*/ 201519 h 378612"/>
                  <a:gd name="connsiteX10" fmla="*/ 56676 w 187107"/>
                  <a:gd name="connsiteY10" fmla="*/ 56609 h 378612"/>
                  <a:gd name="connsiteX11" fmla="*/ 56902 w 187107"/>
                  <a:gd name="connsiteY11" fmla="*/ 6107 h 378612"/>
                  <a:gd name="connsiteX12" fmla="*/ 50795 w 187107"/>
                  <a:gd name="connsiteY12" fmla="*/ 0 h 378612"/>
                  <a:gd name="connsiteX13" fmla="*/ 44688 w 187107"/>
                  <a:gd name="connsiteY13" fmla="*/ 6107 h 378612"/>
                  <a:gd name="connsiteX14" fmla="*/ 44688 w 187107"/>
                  <a:gd name="connsiteY14" fmla="*/ 54123 h 378612"/>
                  <a:gd name="connsiteX15" fmla="*/ 0 w 187107"/>
                  <a:gd name="connsiteY15" fmla="*/ 213733 h 378612"/>
                  <a:gd name="connsiteX16" fmla="*/ 38582 w 187107"/>
                  <a:gd name="connsiteY16" fmla="*/ 213733 h 378612"/>
                  <a:gd name="connsiteX17" fmla="*/ 38582 w 187107"/>
                  <a:gd name="connsiteY17" fmla="*/ 378612 h 378612"/>
                  <a:gd name="connsiteX18" fmla="*/ 148501 w 187107"/>
                  <a:gd name="connsiteY18" fmla="*/ 378612 h 378612"/>
                  <a:gd name="connsiteX19" fmla="*/ 148501 w 187107"/>
                  <a:gd name="connsiteY19" fmla="*/ 213733 h 378612"/>
                  <a:gd name="connsiteX20" fmla="*/ 187108 w 187107"/>
                  <a:gd name="connsiteY20" fmla="*/ 213733 h 378612"/>
                  <a:gd name="connsiteX21" fmla="*/ 50795 w 187107"/>
                  <a:gd name="connsiteY21" fmla="*/ 213733 h 378612"/>
                  <a:gd name="connsiteX22" fmla="*/ 87435 w 187107"/>
                  <a:gd name="connsiteY22" fmla="*/ 213733 h 378612"/>
                  <a:gd name="connsiteX23" fmla="*/ 87435 w 187107"/>
                  <a:gd name="connsiteY23" fmla="*/ 366399 h 378612"/>
                  <a:gd name="connsiteX24" fmla="*/ 50795 w 187107"/>
                  <a:gd name="connsiteY24" fmla="*/ 366399 h 378612"/>
                  <a:gd name="connsiteX25" fmla="*/ 136288 w 187107"/>
                  <a:gd name="connsiteY25" fmla="*/ 366399 h 378612"/>
                  <a:gd name="connsiteX26" fmla="*/ 99648 w 187107"/>
                  <a:gd name="connsiteY26" fmla="*/ 366399 h 378612"/>
                  <a:gd name="connsiteX27" fmla="*/ 99648 w 187107"/>
                  <a:gd name="connsiteY27" fmla="*/ 213733 h 378612"/>
                  <a:gd name="connsiteX28" fmla="*/ 136288 w 187107"/>
                  <a:gd name="connsiteY28" fmla="*/ 213733 h 3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7107" h="378612">
                    <a:moveTo>
                      <a:pt x="142346" y="55222"/>
                    </a:moveTo>
                    <a:cubicBezTo>
                      <a:pt x="142346" y="55131"/>
                      <a:pt x="142395" y="55051"/>
                      <a:pt x="142395" y="54960"/>
                    </a:cubicBezTo>
                    <a:lnTo>
                      <a:pt x="142395" y="6107"/>
                    </a:lnTo>
                    <a:cubicBezTo>
                      <a:pt x="142395" y="2734"/>
                      <a:pt x="139661" y="0"/>
                      <a:pt x="136288" y="0"/>
                    </a:cubicBezTo>
                    <a:cubicBezTo>
                      <a:pt x="132915" y="0"/>
                      <a:pt x="130181" y="2734"/>
                      <a:pt x="130181" y="6107"/>
                    </a:cubicBezTo>
                    <a:lnTo>
                      <a:pt x="130181" y="54960"/>
                    </a:lnTo>
                    <a:cubicBezTo>
                      <a:pt x="130181" y="55106"/>
                      <a:pt x="130261" y="55235"/>
                      <a:pt x="130267" y="55381"/>
                    </a:cubicBezTo>
                    <a:cubicBezTo>
                      <a:pt x="130140" y="56225"/>
                      <a:pt x="130189" y="57086"/>
                      <a:pt x="130414" y="57909"/>
                    </a:cubicBezTo>
                    <a:lnTo>
                      <a:pt x="170968" y="201519"/>
                    </a:lnTo>
                    <a:lnTo>
                      <a:pt x="16103" y="201519"/>
                    </a:lnTo>
                    <a:lnTo>
                      <a:pt x="56676" y="56609"/>
                    </a:lnTo>
                    <a:lnTo>
                      <a:pt x="56902" y="6107"/>
                    </a:lnTo>
                    <a:cubicBezTo>
                      <a:pt x="56902" y="2734"/>
                      <a:pt x="54168" y="0"/>
                      <a:pt x="50795" y="0"/>
                    </a:cubicBezTo>
                    <a:cubicBezTo>
                      <a:pt x="47422" y="0"/>
                      <a:pt x="44688" y="2734"/>
                      <a:pt x="44688" y="6107"/>
                    </a:cubicBezTo>
                    <a:lnTo>
                      <a:pt x="44688" y="54123"/>
                    </a:lnTo>
                    <a:lnTo>
                      <a:pt x="0" y="213733"/>
                    </a:lnTo>
                    <a:lnTo>
                      <a:pt x="38582" y="213733"/>
                    </a:lnTo>
                    <a:lnTo>
                      <a:pt x="38582" y="378612"/>
                    </a:lnTo>
                    <a:lnTo>
                      <a:pt x="148501" y="378612"/>
                    </a:lnTo>
                    <a:lnTo>
                      <a:pt x="148501" y="213733"/>
                    </a:lnTo>
                    <a:lnTo>
                      <a:pt x="187108" y="213733"/>
                    </a:lnTo>
                    <a:close/>
                    <a:moveTo>
                      <a:pt x="50795" y="213733"/>
                    </a:moveTo>
                    <a:lnTo>
                      <a:pt x="87435" y="213733"/>
                    </a:lnTo>
                    <a:lnTo>
                      <a:pt x="87435" y="366399"/>
                    </a:lnTo>
                    <a:lnTo>
                      <a:pt x="50795" y="366399"/>
                    </a:lnTo>
                    <a:close/>
                    <a:moveTo>
                      <a:pt x="136288" y="366399"/>
                    </a:moveTo>
                    <a:lnTo>
                      <a:pt x="99648" y="366399"/>
                    </a:lnTo>
                    <a:lnTo>
                      <a:pt x="99648" y="213733"/>
                    </a:lnTo>
                    <a:lnTo>
                      <a:pt x="136288" y="213733"/>
                    </a:lnTo>
                    <a:close/>
                  </a:path>
                </a:pathLst>
              </a:custGeom>
              <a:solidFill>
                <a:srgbClr val="000000"/>
              </a:solidFill>
              <a:ln w="605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57517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69217" y="235254"/>
            <a:ext cx="2893735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学习进度分析</a:t>
            </a:r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3A0A1CCA-762A-4E8B-986D-FD2D23F4B4B2}"/>
              </a:ext>
            </a:extLst>
          </p:cNvPr>
          <p:cNvSpPr/>
          <p:nvPr/>
        </p:nvSpPr>
        <p:spPr>
          <a:xfrm>
            <a:off x="455631" y="189017"/>
            <a:ext cx="631012" cy="63101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18">
            <a:extLst>
              <a:ext uri="{FF2B5EF4-FFF2-40B4-BE49-F238E27FC236}">
                <a16:creationId xmlns:a16="http://schemas.microsoft.com/office/drawing/2014/main" id="{216D737A-3EE0-460E-BC15-C065EFEA5DF4}"/>
              </a:ext>
            </a:extLst>
          </p:cNvPr>
          <p:cNvSpPr/>
          <p:nvPr/>
        </p:nvSpPr>
        <p:spPr>
          <a:xfrm>
            <a:off x="612399" y="314259"/>
            <a:ext cx="317476" cy="365574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A068D33-AD01-4507-A6D2-D7031C392E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5639"/>
            <a:ext cx="4579584" cy="4579584"/>
          </a:xfrm>
          <a:prstGeom prst="rect">
            <a:avLst/>
          </a:prstGeom>
        </p:spPr>
      </p:pic>
      <p:sp>
        <p:nvSpPr>
          <p:cNvPr id="28" name="文本框 19">
            <a:extLst>
              <a:ext uri="{FF2B5EF4-FFF2-40B4-BE49-F238E27FC236}">
                <a16:creationId xmlns:a16="http://schemas.microsoft.com/office/drawing/2014/main" id="{AD9057ED-623C-40A8-A4FA-FDAD992B027D}"/>
              </a:ext>
            </a:extLst>
          </p:cNvPr>
          <p:cNvSpPr txBox="1"/>
          <p:nvPr/>
        </p:nvSpPr>
        <p:spPr>
          <a:xfrm>
            <a:off x="5072123" y="1753477"/>
            <a:ext cx="6005451" cy="42417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6"/>
                </a:solidFill>
                <a:latin typeface="+mn-ea"/>
              </a:rPr>
              <a:t>亲爱的同学们：</a:t>
            </a:r>
            <a:endParaRPr lang="en-US" altLang="zh-CN" sz="2400" dirty="0">
              <a:solidFill>
                <a:schemeClr val="accent6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accent6"/>
                </a:solidFill>
                <a:latin typeface="+mn-ea"/>
              </a:rPr>
              <a:t>从</a:t>
            </a:r>
            <a:r>
              <a:rPr lang="en-US" altLang="zh-CN" sz="2400" dirty="0">
                <a:solidFill>
                  <a:schemeClr val="accent6"/>
                </a:solidFill>
                <a:latin typeface="+mn-ea"/>
              </a:rPr>
              <a:t>6.1</a:t>
            </a:r>
            <a:r>
              <a:rPr lang="zh-CN" altLang="en-US" sz="2400" dirty="0">
                <a:solidFill>
                  <a:schemeClr val="accent6"/>
                </a:solidFill>
                <a:latin typeface="+mn-ea"/>
              </a:rPr>
              <a:t>儿童节算起也就</a:t>
            </a:r>
            <a:r>
              <a:rPr lang="en-US" altLang="zh-CN" sz="2400" dirty="0">
                <a:solidFill>
                  <a:schemeClr val="accent6"/>
                </a:solidFill>
                <a:latin typeface="+mn-ea"/>
              </a:rPr>
              <a:t>30</a:t>
            </a:r>
            <a:r>
              <a:rPr lang="zh-CN" altLang="en-US" sz="2400" dirty="0">
                <a:solidFill>
                  <a:schemeClr val="accent6"/>
                </a:solidFill>
                <a:latin typeface="+mn-ea"/>
              </a:rPr>
              <a:t>天，其中端午节休息三天出去玩，剩下周一到周五白天要上班，晚上可能还要加班！周末好不容易放松一下，再想着出去吃个烤串儿！你用来学习做作业的时间其实是很 </a:t>
            </a:r>
            <a:r>
              <a:rPr lang="zh-CN" altLang="en-US" sz="2800" b="1" i="1" dirty="0">
                <a:solidFill>
                  <a:srgbClr val="FF0000"/>
                </a:solidFill>
                <a:latin typeface="+mn-ea"/>
              </a:rPr>
              <a:t>有限 </a:t>
            </a:r>
            <a:r>
              <a:rPr lang="zh-CN" altLang="en-US" sz="2400" dirty="0">
                <a:solidFill>
                  <a:schemeClr val="accent6"/>
                </a:solidFill>
                <a:latin typeface="+mn-ea"/>
              </a:rPr>
              <a:t>的！！！</a:t>
            </a:r>
            <a:endParaRPr lang="en-US" altLang="zh-CN" sz="2400" dirty="0">
              <a:solidFill>
                <a:schemeClr val="accent6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+mn-ea"/>
              </a:rPr>
              <a:t>但是，形考却不能不做！</a:t>
            </a:r>
          </a:p>
        </p:txBody>
      </p:sp>
    </p:spTree>
    <p:extLst>
      <p:ext uri="{BB962C8B-B14F-4D97-AF65-F5344CB8AC3E}">
        <p14:creationId xmlns:p14="http://schemas.microsoft.com/office/powerpoint/2010/main" val="1204303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F7B357C-1350-457F-9F07-D2E6816F22DA}"/>
              </a:ext>
            </a:extLst>
          </p:cNvPr>
          <p:cNvSpPr/>
          <p:nvPr/>
        </p:nvSpPr>
        <p:spPr>
          <a:xfrm>
            <a:off x="529824" y="1517348"/>
            <a:ext cx="458844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dirty="0">
                <a:solidFill>
                  <a:schemeClr val="accent6"/>
                </a:solidFill>
                <a:latin typeface="+mn-ea"/>
              </a:rPr>
              <a:t>1</a:t>
            </a:r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、考核内容：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主题：联系某一具体方案，谈谈公共政策环境对公共政策的影响。（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分）</a:t>
            </a:r>
          </a:p>
          <a:p>
            <a:pPr algn="just"/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考核要求：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．联系实际的案例。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．成绩由两部分组成，资料占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％，内容占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70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％。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．字数不少于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1000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字（其中案例内容不超过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字）。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15722867-F43F-4009-A41F-371E4503B308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6EFE383-34DC-4AF7-9D41-16096FD945C2}"/>
              </a:ext>
            </a:extLst>
          </p:cNvPr>
          <p:cNvSpPr/>
          <p:nvPr/>
        </p:nvSpPr>
        <p:spPr>
          <a:xfrm>
            <a:off x="6210795" y="1517348"/>
            <a:ext cx="5566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chemeClr val="accent6"/>
                </a:solidFill>
                <a:latin typeface="+mn-ea"/>
              </a:rPr>
              <a:t>2</a:t>
            </a:r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、考核内容：</a:t>
            </a:r>
          </a:p>
          <a:p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主题：运用公共政策基本原理和相关知识，结合实际撰写一份调查报告或工作报告。（字数在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800—1000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字之间）（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分）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6B12753-B138-48E4-AD4E-99619782068F}"/>
              </a:ext>
            </a:extLst>
          </p:cNvPr>
          <p:cNvSpPr/>
          <p:nvPr/>
        </p:nvSpPr>
        <p:spPr>
          <a:xfrm>
            <a:off x="442256" y="4648467"/>
            <a:ext cx="5025677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b="1" dirty="0">
                <a:solidFill>
                  <a:schemeClr val="accent6"/>
                </a:solidFill>
                <a:latin typeface="+mn-ea"/>
              </a:rPr>
              <a:t>3</a:t>
            </a:r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、考核任务形式：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案例分析</a:t>
            </a:r>
            <a:endParaRPr lang="en-US" altLang="zh-CN" b="1" dirty="0">
              <a:solidFill>
                <a:schemeClr val="accent6"/>
              </a:solidFill>
              <a:latin typeface="+mn-ea"/>
            </a:endParaRPr>
          </a:p>
          <a:p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考核内容：</a:t>
            </a:r>
          </a:p>
          <a:p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运用公共政策分析方法，对某个实际案例进行较为详细的分析。提交内容字数在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1000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字以上，其中案例部分内容不超过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字）。（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分）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12C7FFF-7C5D-40FB-97BC-F961C7AB4AEC}"/>
              </a:ext>
            </a:extLst>
          </p:cNvPr>
          <p:cNvSpPr/>
          <p:nvPr/>
        </p:nvSpPr>
        <p:spPr>
          <a:xfrm>
            <a:off x="6210795" y="3192117"/>
            <a:ext cx="55661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chemeClr val="accent6"/>
                </a:solidFill>
                <a:latin typeface="+mn-ea"/>
              </a:rPr>
              <a:t>4</a:t>
            </a:r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、考核内容：</a:t>
            </a:r>
          </a:p>
          <a:p>
            <a:r>
              <a:rPr lang="zh-CN" altLang="en-US" dirty="0">
                <a:solidFill>
                  <a:schemeClr val="accent6"/>
                </a:solidFill>
                <a:latin typeface="+mn-ea"/>
              </a:rPr>
              <a:t>      本次形考任务为测验题形式，包括单项选择题（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道），多项选择题（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道），判断题（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道）。本次形考任务占形成性考核总成绩的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25%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，测验题不限答题次数，自动记录最高分。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D76CFDA-47AE-4C9D-A60E-F249F7049832}"/>
              </a:ext>
            </a:extLst>
          </p:cNvPr>
          <p:cNvSpPr txBox="1"/>
          <p:nvPr/>
        </p:nvSpPr>
        <p:spPr>
          <a:xfrm>
            <a:off x="6377049" y="5118265"/>
            <a:ext cx="4940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作答情况：</a:t>
            </a:r>
            <a:r>
              <a:rPr lang="zh-CN" altLang="en-US" dirty="0">
                <a:solidFill>
                  <a:srgbClr val="FF0000"/>
                </a:solidFill>
              </a:rPr>
              <a:t>内容雷同，资料陈旧，排版混乱。</a:t>
            </a:r>
          </a:p>
        </p:txBody>
      </p:sp>
    </p:spTree>
    <p:extLst>
      <p:ext uri="{BB962C8B-B14F-4D97-AF65-F5344CB8AC3E}">
        <p14:creationId xmlns:p14="http://schemas.microsoft.com/office/powerpoint/2010/main" val="2977117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F7B357C-1350-457F-9F07-D2E6816F22DA}"/>
              </a:ext>
            </a:extLst>
          </p:cNvPr>
          <p:cNvSpPr/>
          <p:nvPr/>
        </p:nvSpPr>
        <p:spPr>
          <a:xfrm>
            <a:off x="529824" y="1517348"/>
            <a:ext cx="568097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考核内容：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主题：联系某一具体方案，谈谈公共政策环境对公共政策的影响。（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分）</a:t>
            </a:r>
          </a:p>
          <a:p>
            <a:pPr algn="just"/>
            <a:endParaRPr lang="zh-CN" altLang="en-US" dirty="0">
              <a:solidFill>
                <a:schemeClr val="accent6"/>
              </a:solidFill>
              <a:latin typeface="+mn-ea"/>
            </a:endParaRPr>
          </a:p>
          <a:p>
            <a:pPr algn="just"/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考核要求：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．联系实际的案例。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．成绩由两部分组成，资料占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％，内容占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70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％。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．字数不少于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1000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字（其中案例内容不超过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字）。</a:t>
            </a:r>
          </a:p>
        </p:txBody>
      </p:sp>
      <p:graphicFrame>
        <p:nvGraphicFramePr>
          <p:cNvPr id="12" name="图示 11">
            <a:extLst>
              <a:ext uri="{FF2B5EF4-FFF2-40B4-BE49-F238E27FC236}">
                <a16:creationId xmlns:a16="http://schemas.microsoft.com/office/drawing/2014/main" id="{852DF824-DF01-4536-86DB-DCEAB3066B88}"/>
              </a:ext>
            </a:extLst>
          </p:cNvPr>
          <p:cNvGraphicFramePr/>
          <p:nvPr/>
        </p:nvGraphicFramePr>
        <p:xfrm>
          <a:off x="6368461" y="1517347"/>
          <a:ext cx="5589991" cy="4230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" name="矩形 40">
            <a:extLst>
              <a:ext uri="{FF2B5EF4-FFF2-40B4-BE49-F238E27FC236}">
                <a16:creationId xmlns:a16="http://schemas.microsoft.com/office/drawing/2014/main" id="{15722867-F43F-4009-A41F-371E4503B308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664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F7B357C-1350-457F-9F07-D2E6816F22DA}"/>
              </a:ext>
            </a:extLst>
          </p:cNvPr>
          <p:cNvSpPr/>
          <p:nvPr/>
        </p:nvSpPr>
        <p:spPr>
          <a:xfrm>
            <a:off x="529824" y="1517348"/>
            <a:ext cx="568097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考核内容：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主题：联系某一具体方案，谈谈公共政策环境对公共政策的影响。（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分）</a:t>
            </a:r>
          </a:p>
          <a:p>
            <a:pPr algn="just"/>
            <a:endParaRPr lang="zh-CN" altLang="en-US" dirty="0">
              <a:solidFill>
                <a:schemeClr val="accent6"/>
              </a:solidFill>
              <a:latin typeface="+mn-ea"/>
            </a:endParaRPr>
          </a:p>
          <a:p>
            <a:pPr algn="just"/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考核要求：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．联系实际的案例。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．成绩由两部分组成，资料占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％，内容占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70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％。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．字数不少于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1000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字（其中案例内容不超过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字）。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15722867-F43F-4009-A41F-371E4503B308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40F6141-4155-4F47-9F70-5C9426E79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1304"/>
            <a:ext cx="6436434" cy="5144890"/>
          </a:xfrm>
          <a:prstGeom prst="rect">
            <a:avLst/>
          </a:prstGeom>
        </p:spPr>
      </p:pic>
      <p:graphicFrame>
        <p:nvGraphicFramePr>
          <p:cNvPr id="12" name="图示 11">
            <a:extLst>
              <a:ext uri="{FF2B5EF4-FFF2-40B4-BE49-F238E27FC236}">
                <a16:creationId xmlns:a16="http://schemas.microsoft.com/office/drawing/2014/main" id="{852DF824-DF01-4536-86DB-DCEAB3066B88}"/>
              </a:ext>
            </a:extLst>
          </p:cNvPr>
          <p:cNvGraphicFramePr/>
          <p:nvPr/>
        </p:nvGraphicFramePr>
        <p:xfrm>
          <a:off x="6368461" y="1517347"/>
          <a:ext cx="5589991" cy="4230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00932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F7B357C-1350-457F-9F07-D2E6816F22DA}"/>
              </a:ext>
            </a:extLst>
          </p:cNvPr>
          <p:cNvSpPr/>
          <p:nvPr/>
        </p:nvSpPr>
        <p:spPr>
          <a:xfrm>
            <a:off x="529824" y="1517348"/>
            <a:ext cx="568097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考核内容：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主题：联系某一具体方案，谈谈公共政策环境对公共政策的影响。（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分）</a:t>
            </a:r>
          </a:p>
          <a:p>
            <a:pPr algn="just"/>
            <a:endParaRPr lang="zh-CN" altLang="en-US" dirty="0">
              <a:solidFill>
                <a:schemeClr val="accent6"/>
              </a:solidFill>
              <a:latin typeface="+mn-ea"/>
            </a:endParaRPr>
          </a:p>
          <a:p>
            <a:pPr algn="just"/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考核要求：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．联系实际的案例。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．成绩由两部分组成，资料占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％，内容占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70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％。</a:t>
            </a:r>
          </a:p>
          <a:p>
            <a:pPr algn="just"/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．字数不少于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1000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字（其中案例内容不超过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300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字）。</a:t>
            </a:r>
          </a:p>
        </p:txBody>
      </p:sp>
      <p:graphicFrame>
        <p:nvGraphicFramePr>
          <p:cNvPr id="12" name="图示 11">
            <a:extLst>
              <a:ext uri="{FF2B5EF4-FFF2-40B4-BE49-F238E27FC236}">
                <a16:creationId xmlns:a16="http://schemas.microsoft.com/office/drawing/2014/main" id="{852DF824-DF01-4536-86DB-DCEAB3066B88}"/>
              </a:ext>
            </a:extLst>
          </p:cNvPr>
          <p:cNvGraphicFramePr/>
          <p:nvPr/>
        </p:nvGraphicFramePr>
        <p:xfrm>
          <a:off x="6368461" y="1517347"/>
          <a:ext cx="5589991" cy="4230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" name="矩形 40">
            <a:extLst>
              <a:ext uri="{FF2B5EF4-FFF2-40B4-BE49-F238E27FC236}">
                <a16:creationId xmlns:a16="http://schemas.microsoft.com/office/drawing/2014/main" id="{15722867-F43F-4009-A41F-371E4503B308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068FC46-00DF-49BF-A3F5-31546F7CB9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" y="1420580"/>
            <a:ext cx="6368460" cy="488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67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"/>
            <a:ext cx="12192000" cy="9715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05011" y="237633"/>
            <a:ext cx="311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778495">
                    <a:lumMod val="50000"/>
                  </a:srgbClr>
                </a:solidFill>
                <a:effectLst/>
                <a:uLnTx/>
                <a:uFillTx/>
                <a:latin typeface="Arial"/>
                <a:ea typeface="微软雅黑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algn="dist">
              <a:defRPr/>
            </a:pPr>
            <a:r>
              <a:rPr lang="zh-CN" altLang="en-US" dirty="0">
                <a:solidFill>
                  <a:schemeClr val="bg1"/>
                </a:solidFill>
                <a:latin typeface="微软雅黑"/>
              </a:rPr>
              <a:t>形考难点解析</a:t>
            </a:r>
          </a:p>
        </p:txBody>
      </p:sp>
      <p:sp>
        <p:nvSpPr>
          <p:cNvPr id="5" name="椭圆 4"/>
          <p:cNvSpPr/>
          <p:nvPr/>
        </p:nvSpPr>
        <p:spPr>
          <a:xfrm>
            <a:off x="442256" y="242425"/>
            <a:ext cx="575187" cy="5751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5"/>
          <p:cNvSpPr/>
          <p:nvPr/>
        </p:nvSpPr>
        <p:spPr>
          <a:xfrm>
            <a:off x="529824" y="321807"/>
            <a:ext cx="400051" cy="377512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A220-35D2-4E04-BE9A-E1D22A7E8080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id="{F173027A-8880-4E34-83D3-2A31F1908BB7}"/>
              </a:ext>
            </a:extLst>
          </p:cNvPr>
          <p:cNvSpPr/>
          <p:nvPr/>
        </p:nvSpPr>
        <p:spPr>
          <a:xfrm>
            <a:off x="365720" y="149604"/>
            <a:ext cx="687788" cy="6877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368300" sx="102000" sy="102000" algn="ctr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9" name="椭圆 24">
            <a:extLst>
              <a:ext uri="{FF2B5EF4-FFF2-40B4-BE49-F238E27FC236}">
                <a16:creationId xmlns:a16="http://schemas.microsoft.com/office/drawing/2014/main" id="{D9D3C397-ABCD-450A-9BF5-F29B440964AD}"/>
              </a:ext>
            </a:extLst>
          </p:cNvPr>
          <p:cNvSpPr/>
          <p:nvPr/>
        </p:nvSpPr>
        <p:spPr>
          <a:xfrm>
            <a:off x="510380" y="303122"/>
            <a:ext cx="398468" cy="365796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F7B357C-1350-457F-9F07-D2E6816F22DA}"/>
              </a:ext>
            </a:extLst>
          </p:cNvPr>
          <p:cNvSpPr/>
          <p:nvPr/>
        </p:nvSpPr>
        <p:spPr>
          <a:xfrm>
            <a:off x="529824" y="1876274"/>
            <a:ext cx="112029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accent6"/>
                </a:solidFill>
                <a:latin typeface="+mn-ea"/>
              </a:rPr>
              <a:t>考核内容：</a:t>
            </a:r>
          </a:p>
          <a:p>
            <a:r>
              <a:rPr lang="zh-CN" altLang="en-US" dirty="0">
                <a:solidFill>
                  <a:schemeClr val="accent6"/>
                </a:solidFill>
                <a:latin typeface="+mn-ea"/>
              </a:rPr>
              <a:t>　　主题：运用公共政策基本原理和相关知识，结合实际撰写一份调查报告或工作报告。（字数在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800—1000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字之间）（</a:t>
            </a:r>
            <a:r>
              <a:rPr lang="en-US" altLang="zh-CN" dirty="0">
                <a:solidFill>
                  <a:schemeClr val="accent6"/>
                </a:solidFill>
                <a:latin typeface="+mn-ea"/>
              </a:rPr>
              <a:t>25</a:t>
            </a:r>
            <a:r>
              <a:rPr lang="zh-CN" altLang="en-US" dirty="0">
                <a:solidFill>
                  <a:schemeClr val="accent6"/>
                </a:solidFill>
                <a:latin typeface="+mn-ea"/>
              </a:rPr>
              <a:t>分）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09409C4-9B81-43B0-ADE8-70924A1C4C7F}"/>
              </a:ext>
            </a:extLst>
          </p:cNvPr>
          <p:cNvSpPr/>
          <p:nvPr/>
        </p:nvSpPr>
        <p:spPr>
          <a:xfrm>
            <a:off x="9688319" y="6238599"/>
            <a:ext cx="2353719" cy="537989"/>
          </a:xfrm>
          <a:prstGeom prst="rect">
            <a:avLst/>
          </a:prstGeom>
          <a:solidFill>
            <a:srgbClr val="404F64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形考任务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图示 3">
            <a:extLst>
              <a:ext uri="{FF2B5EF4-FFF2-40B4-BE49-F238E27FC236}">
                <a16:creationId xmlns:a16="http://schemas.microsoft.com/office/drawing/2014/main" id="{A7D4C7BA-5819-4236-897D-B9B90D032B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2408346"/>
              </p:ext>
            </p:extLst>
          </p:nvPr>
        </p:nvGraphicFramePr>
        <p:xfrm>
          <a:off x="1878462" y="3055625"/>
          <a:ext cx="8525164" cy="3240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032696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66;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81B94F"/>
      </a:accent1>
      <a:accent2>
        <a:srgbClr val="46A4DB"/>
      </a:accent2>
      <a:accent3>
        <a:srgbClr val="E5583A"/>
      </a:accent3>
      <a:accent4>
        <a:srgbClr val="F9B439"/>
      </a:accent4>
      <a:accent5>
        <a:srgbClr val="7C69A8"/>
      </a:accent5>
      <a:accent6>
        <a:srgbClr val="404F64"/>
      </a:accent6>
      <a:hlink>
        <a:srgbClr val="81B94F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1137</TotalTime>
  <Words>2206</Words>
  <Application>Microsoft Office PowerPoint</Application>
  <PresentationFormat>宽屏</PresentationFormat>
  <Paragraphs>238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-apple-system</vt:lpstr>
      <vt:lpstr>等线</vt:lpstr>
      <vt:lpstr>微软雅黑</vt:lpstr>
      <vt:lpstr>Arial</vt:lpstr>
      <vt:lpstr>Calibri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人力资源</dc:title>
  <dc:creator>第一PPT</dc:creator>
  <cp:keywords>www.1ppt.com</cp:keywords>
  <dc:description>www.1ppt.com</dc:description>
  <cp:lastModifiedBy>Administrator</cp:lastModifiedBy>
  <cp:revision>130</cp:revision>
  <dcterms:created xsi:type="dcterms:W3CDTF">2017-05-15T05:57:35Z</dcterms:created>
  <dcterms:modified xsi:type="dcterms:W3CDTF">2021-05-24T02:45:31Z</dcterms:modified>
</cp:coreProperties>
</file>