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9" r:id="rId4"/>
    <p:sldId id="258" r:id="rId5"/>
    <p:sldId id="260" r:id="rId6"/>
    <p:sldId id="262" r:id="rId7"/>
    <p:sldId id="264" r:id="rId8"/>
    <p:sldId id="271" r:id="rId9"/>
    <p:sldId id="265" r:id="rId10"/>
    <p:sldId id="266" r:id="rId11"/>
    <p:sldId id="267" r:id="rId12"/>
    <p:sldId id="268" r:id="rId13"/>
    <p:sldId id="269" r:id="rId14"/>
    <p:sldId id="275" r:id="rId15"/>
    <p:sldId id="273" r:id="rId16"/>
    <p:sldId id="274" r:id="rId17"/>
    <p:sldId id="272" r:id="rId18"/>
    <p:sldId id="263" r:id="rId19"/>
    <p:sldId id="270" r:id="rId20"/>
    <p:sldId id="283" r:id="rId21"/>
    <p:sldId id="286" r:id="rId22"/>
    <p:sldId id="287" r:id="rId23"/>
    <p:sldId id="288" r:id="rId24"/>
    <p:sldId id="289" r:id="rId25"/>
    <p:sldId id="290" r:id="rId26"/>
    <p:sldId id="291" r:id="rId27"/>
    <p:sldId id="284" r:id="rId28"/>
    <p:sldId id="292" r:id="rId29"/>
    <p:sldId id="285" r:id="rId30"/>
    <p:sldId id="293" r:id="rId31"/>
    <p:sldId id="294" r:id="rId32"/>
    <p:sldId id="295" r:id="rId33"/>
    <p:sldId id="296" r:id="rId34"/>
    <p:sldId id="299" r:id="rId35"/>
  </p:sldIdLst>
  <p:sldSz cx="12190095" cy="6859270"/>
  <p:notesSz cx="6858000" cy="9144000"/>
  <p:defaultTextStyle>
    <a:defPPr>
      <a:defRPr lang="zh-CN"/>
    </a:defPPr>
    <a:lvl1pPr marL="0" algn="l" defTabSz="96774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83870" algn="l" defTabSz="96774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67740" algn="l" defTabSz="96774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451610" algn="l" defTabSz="96774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935480" algn="l" defTabSz="96774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419350" algn="l" defTabSz="96774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902585" algn="l" defTabSz="96774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386455" algn="l" defTabSz="96774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870325" algn="l" defTabSz="96774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2274" y="-1008"/>
      </p:cViewPr>
      <p:guideLst>
        <p:guide orient="horz" pos="2160"/>
        <p:guide pos="385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tags" Target="../tags/tag2.xml"/><Relationship Id="rId3" Type="http://schemas.openxmlformats.org/officeDocument/2006/relationships/image" Target="../media/image1.jpe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tags" Target="../tags/tag23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tags" Target="../tags/tag3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11.xml"/><Relationship Id="rId8" Type="http://schemas.openxmlformats.org/officeDocument/2006/relationships/tags" Target="../tags/tag10.xml"/><Relationship Id="rId7" Type="http://schemas.openxmlformats.org/officeDocument/2006/relationships/tags" Target="../tags/tag9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0" Type="http://schemas.openxmlformats.org/officeDocument/2006/relationships/tags" Target="../tags/tag12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7" Type="http://schemas.openxmlformats.org/officeDocument/2006/relationships/tags" Target="../tags/tag19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21.xml"/><Relationship Id="rId3" Type="http://schemas.openxmlformats.org/officeDocument/2006/relationships/image" Target="../media/image2.jpeg"/><Relationship Id="rId2" Type="http://schemas.openxmlformats.org/officeDocument/2006/relationships/tags" Target="../tags/tag20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平行四边形 3"/>
          <p:cNvSpPr/>
          <p:nvPr/>
        </p:nvSpPr>
        <p:spPr>
          <a:xfrm flipV="1">
            <a:off x="8979085" y="5003139"/>
            <a:ext cx="3072920" cy="1865657"/>
          </a:xfrm>
          <a:prstGeom prst="parallelogram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>
              <a:cs typeface="Arial" panose="020B0604020202020204" pitchFamily="34" charset="0"/>
            </a:endParaRPr>
          </a:p>
        </p:txBody>
      </p:sp>
      <p:sp>
        <p:nvSpPr>
          <p:cNvPr id="7" name="等腰三角形 7"/>
          <p:cNvSpPr/>
          <p:nvPr/>
        </p:nvSpPr>
        <p:spPr>
          <a:xfrm>
            <a:off x="4449068" y="5074590"/>
            <a:ext cx="1353925" cy="1784680"/>
          </a:xfrm>
          <a:custGeom>
            <a:avLst/>
            <a:gdLst>
              <a:gd name="connsiteX0" fmla="*/ 0 w 2070696"/>
              <a:gd name="connsiteY0" fmla="*/ 1785082 h 1785082"/>
              <a:gd name="connsiteX1" fmla="*/ 1035348 w 2070696"/>
              <a:gd name="connsiteY1" fmla="*/ 0 h 1785082"/>
              <a:gd name="connsiteX2" fmla="*/ 2070696 w 2070696"/>
              <a:gd name="connsiteY2" fmla="*/ 1785082 h 1785082"/>
              <a:gd name="connsiteX3" fmla="*/ 0 w 2070696"/>
              <a:gd name="connsiteY3" fmla="*/ 1785082 h 1785082"/>
              <a:gd name="connsiteX0-1" fmla="*/ 0 w 1478876"/>
              <a:gd name="connsiteY0-2" fmla="*/ 1785082 h 1785082"/>
              <a:gd name="connsiteX1-3" fmla="*/ 1035348 w 1478876"/>
              <a:gd name="connsiteY1-4" fmla="*/ 0 h 1785082"/>
              <a:gd name="connsiteX2-5" fmla="*/ 1478876 w 1478876"/>
              <a:gd name="connsiteY2-6" fmla="*/ 1785082 h 1785082"/>
              <a:gd name="connsiteX3-7" fmla="*/ 0 w 1478876"/>
              <a:gd name="connsiteY3-8" fmla="*/ 1785082 h 1785082"/>
              <a:gd name="connsiteX0-9" fmla="*/ 0 w 1699856"/>
              <a:gd name="connsiteY0-10" fmla="*/ 1785082 h 1785082"/>
              <a:gd name="connsiteX1-11" fmla="*/ 1035348 w 1699856"/>
              <a:gd name="connsiteY1-12" fmla="*/ 0 h 1785082"/>
              <a:gd name="connsiteX2-13" fmla="*/ 1699856 w 1699856"/>
              <a:gd name="connsiteY2-14" fmla="*/ 1785082 h 1785082"/>
              <a:gd name="connsiteX3-15" fmla="*/ 0 w 1699856"/>
              <a:gd name="connsiteY3-16" fmla="*/ 1785082 h 1785082"/>
              <a:gd name="connsiteX0-17" fmla="*/ 0 w 1250276"/>
              <a:gd name="connsiteY0-18" fmla="*/ 1785082 h 1785082"/>
              <a:gd name="connsiteX1-19" fmla="*/ 585768 w 1250276"/>
              <a:gd name="connsiteY1-20" fmla="*/ 0 h 1785082"/>
              <a:gd name="connsiteX2-21" fmla="*/ 1250276 w 1250276"/>
              <a:gd name="connsiteY2-22" fmla="*/ 1785082 h 1785082"/>
              <a:gd name="connsiteX3-23" fmla="*/ 0 w 1250276"/>
              <a:gd name="connsiteY3-24" fmla="*/ 1785082 h 1785082"/>
              <a:gd name="connsiteX0-25" fmla="*/ 0 w 1354416"/>
              <a:gd name="connsiteY0-26" fmla="*/ 1774922 h 1785082"/>
              <a:gd name="connsiteX1-27" fmla="*/ 689908 w 1354416"/>
              <a:gd name="connsiteY1-28" fmla="*/ 0 h 1785082"/>
              <a:gd name="connsiteX2-29" fmla="*/ 1354416 w 1354416"/>
              <a:gd name="connsiteY2-30" fmla="*/ 1785082 h 1785082"/>
              <a:gd name="connsiteX3-31" fmla="*/ 0 w 1354416"/>
              <a:gd name="connsiteY3-32" fmla="*/ 1774922 h 1785082"/>
              <a:gd name="connsiteX0-33" fmla="*/ 0 w 1354416"/>
              <a:gd name="connsiteY0-34" fmla="*/ 1785082 h 1785082"/>
              <a:gd name="connsiteX1-35" fmla="*/ 689908 w 1354416"/>
              <a:gd name="connsiteY1-36" fmla="*/ 0 h 1785082"/>
              <a:gd name="connsiteX2-37" fmla="*/ 1354416 w 1354416"/>
              <a:gd name="connsiteY2-38" fmla="*/ 1785082 h 1785082"/>
              <a:gd name="connsiteX3-39" fmla="*/ 0 w 1354416"/>
              <a:gd name="connsiteY3-40" fmla="*/ 1785082 h 178508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354416" h="1785082">
                <a:moveTo>
                  <a:pt x="0" y="1785082"/>
                </a:moveTo>
                <a:lnTo>
                  <a:pt x="689908" y="0"/>
                </a:lnTo>
                <a:lnTo>
                  <a:pt x="1354416" y="1785082"/>
                </a:lnTo>
                <a:lnTo>
                  <a:pt x="0" y="1785082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>
              <a:cs typeface="Arial" panose="020B0604020202020204" pitchFamily="34" charset="0"/>
            </a:endParaRPr>
          </a:p>
        </p:txBody>
      </p:sp>
      <p:sp>
        <p:nvSpPr>
          <p:cNvPr id="8" name="平行四边形 7"/>
          <p:cNvSpPr/>
          <p:nvPr/>
        </p:nvSpPr>
        <p:spPr>
          <a:xfrm flipV="1">
            <a:off x="0" y="-9527"/>
            <a:ext cx="3139584" cy="2008560"/>
          </a:xfrm>
          <a:prstGeom prst="parallelogram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>
              <a:cs typeface="Arial" panose="020B0604020202020204" pitchFamily="34" charset="0"/>
            </a:endParaRPr>
          </a:p>
        </p:txBody>
      </p:sp>
      <p:sp>
        <p:nvSpPr>
          <p:cNvPr id="9" name="任意多边形 8"/>
          <p:cNvSpPr/>
          <p:nvPr>
            <p:custDataLst>
              <p:tags r:id="rId2"/>
            </p:custDataLst>
          </p:nvPr>
        </p:nvSpPr>
        <p:spPr>
          <a:xfrm>
            <a:off x="-17460" y="-11115"/>
            <a:ext cx="7236282" cy="6894202"/>
          </a:xfrm>
          <a:custGeom>
            <a:avLst/>
            <a:gdLst>
              <a:gd name="connsiteX0" fmla="*/ 1367257 w 7176303"/>
              <a:gd name="connsiteY0" fmla="*/ 0 h 6866674"/>
              <a:gd name="connsiteX1" fmla="*/ 7176303 w 7176303"/>
              <a:gd name="connsiteY1" fmla="*/ 11556 h 6866674"/>
              <a:gd name="connsiteX2" fmla="*/ 4454810 w 7176303"/>
              <a:gd name="connsiteY2" fmla="*/ 6858020 h 6866674"/>
              <a:gd name="connsiteX3" fmla="*/ 0 w 7176303"/>
              <a:gd name="connsiteY3" fmla="*/ 6866674 h 6866674"/>
              <a:gd name="connsiteX4" fmla="*/ 0 w 7176303"/>
              <a:gd name="connsiteY4" fmla="*/ 3283633 h 6866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76303" h="6866674">
                <a:moveTo>
                  <a:pt x="1367257" y="0"/>
                </a:moveTo>
                <a:lnTo>
                  <a:pt x="7176303" y="11556"/>
                </a:lnTo>
                <a:lnTo>
                  <a:pt x="4454810" y="6858020"/>
                </a:lnTo>
                <a:lnTo>
                  <a:pt x="0" y="6866674"/>
                </a:lnTo>
                <a:lnTo>
                  <a:pt x="0" y="3283633"/>
                </a:lnTo>
                <a:close/>
              </a:path>
            </a:pathLst>
          </a:custGeom>
          <a:blipFill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10" name="任意多边形 17"/>
          <p:cNvSpPr/>
          <p:nvPr>
            <p:custDataLst>
              <p:tags r:id="rId4"/>
            </p:custDataLst>
          </p:nvPr>
        </p:nvSpPr>
        <p:spPr>
          <a:xfrm>
            <a:off x="-42856" y="-9527"/>
            <a:ext cx="7268027" cy="6892614"/>
          </a:xfrm>
          <a:custGeom>
            <a:avLst/>
            <a:gdLst>
              <a:gd name="connsiteX0" fmla="*/ 1377503 w 7191711"/>
              <a:gd name="connsiteY0" fmla="*/ 0 h 6866692"/>
              <a:gd name="connsiteX1" fmla="*/ 7191711 w 7191711"/>
              <a:gd name="connsiteY1" fmla="*/ 11556 h 6866692"/>
              <a:gd name="connsiteX2" fmla="*/ 4467800 w 7191711"/>
              <a:gd name="connsiteY2" fmla="*/ 6858020 h 6866692"/>
              <a:gd name="connsiteX3" fmla="*/ 0 w 7191711"/>
              <a:gd name="connsiteY3" fmla="*/ 6866692 h 6866692"/>
              <a:gd name="connsiteX4" fmla="*/ 0 w 7191711"/>
              <a:gd name="connsiteY4" fmla="*/ 3305303 h 6866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91711" h="6866692">
                <a:moveTo>
                  <a:pt x="1377503" y="0"/>
                </a:moveTo>
                <a:lnTo>
                  <a:pt x="7191711" y="11556"/>
                </a:lnTo>
                <a:lnTo>
                  <a:pt x="4467800" y="6858020"/>
                </a:lnTo>
                <a:lnTo>
                  <a:pt x="0" y="6866692"/>
                </a:lnTo>
                <a:lnTo>
                  <a:pt x="0" y="3305303"/>
                </a:lnTo>
                <a:close/>
              </a:path>
            </a:pathLst>
          </a:custGeom>
          <a:solidFill>
            <a:schemeClr val="tx1"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6441703" y="1488716"/>
            <a:ext cx="5538874" cy="1688143"/>
          </a:xfrm>
        </p:spPr>
        <p:txBody>
          <a:bodyPr anchor="b">
            <a:normAutofit/>
          </a:bodyPr>
          <a:lstStyle>
            <a:lvl1pPr algn="r">
              <a:defRPr sz="40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副标题 5"/>
          <p:cNvSpPr>
            <a:spLocks noGrp="1"/>
          </p:cNvSpPr>
          <p:nvPr>
            <p:ph type="subTitle" idx="1"/>
          </p:nvPr>
        </p:nvSpPr>
        <p:spPr>
          <a:xfrm>
            <a:off x="7482941" y="3242910"/>
            <a:ext cx="4488749" cy="523337"/>
          </a:xfrm>
        </p:spPr>
        <p:txBody>
          <a:bodyPr>
            <a:noAutofit/>
          </a:bodyPr>
          <a:lstStyle>
            <a:lvl1pPr marL="0" indent="0" algn="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5365" indent="0" algn="ctr">
              <a:buNone/>
              <a:defRPr sz="1600"/>
            </a:lvl6pPr>
            <a:lvl7pPr marL="2742565" indent="0" algn="ctr">
              <a:buNone/>
              <a:defRPr sz="1600"/>
            </a:lvl7pPr>
            <a:lvl8pPr marL="3199765" indent="0" algn="ctr">
              <a:buNone/>
              <a:defRPr sz="1600"/>
            </a:lvl8pPr>
            <a:lvl9pPr marL="3656965" indent="0" algn="ctr">
              <a:buNone/>
              <a:defRPr sz="1600"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1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7D9A98-2B42-4142-BB4A-011734DDEA85}" type="datetimeFigureOut">
              <a:rPr lang="zh-CN" altLang="en-US"/>
            </a:fld>
            <a:endParaRPr lang="zh-CN" altLang="en-US"/>
          </a:p>
        </p:txBody>
      </p:sp>
      <p:sp>
        <p:nvSpPr>
          <p:cNvPr id="1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A45CD9-59AE-47D5-A754-1A2E716032D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2F998-A4BA-4520-B9FD-81F3D4BF62A2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521619-4509-45D3-9801-F97642766F1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直角三角形 4"/>
          <p:cNvSpPr/>
          <p:nvPr>
            <p:custDataLst>
              <p:tags r:id="rId2"/>
            </p:custDataLst>
          </p:nvPr>
        </p:nvSpPr>
        <p:spPr>
          <a:xfrm rot="5400000">
            <a:off x="358719" y="581133"/>
            <a:ext cx="463478" cy="463636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56" y="457285"/>
            <a:ext cx="4164549" cy="1600496"/>
          </a:xfrm>
        </p:spPr>
        <p:txBody>
          <a:bodyPr anchor="t">
            <a:normAutofit/>
          </a:bodyPr>
          <a:lstStyle>
            <a:lvl1pPr>
              <a:defRPr sz="36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3190" y="457285"/>
            <a:ext cx="6169436" cy="540460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5365" indent="0">
              <a:buNone/>
              <a:defRPr sz="2000"/>
            </a:lvl6pPr>
            <a:lvl7pPr marL="2742565" indent="0">
              <a:buNone/>
              <a:defRPr sz="2000"/>
            </a:lvl7pPr>
            <a:lvl8pPr marL="3199765" indent="0">
              <a:buNone/>
              <a:defRPr sz="2000"/>
            </a:lvl8pPr>
            <a:lvl9pPr marL="3656965" indent="0">
              <a:buNone/>
              <a:defRPr sz="20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56" y="2057781"/>
            <a:ext cx="4164549" cy="3812294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5365" indent="0">
              <a:buNone/>
              <a:defRPr sz="1000"/>
            </a:lvl6pPr>
            <a:lvl7pPr marL="2742565" indent="0">
              <a:buNone/>
              <a:defRPr sz="1000"/>
            </a:lvl7pPr>
            <a:lvl8pPr marL="3199765" indent="0">
              <a:buNone/>
              <a:defRPr sz="1000"/>
            </a:lvl8pPr>
            <a:lvl9pPr marL="3656965" indent="0">
              <a:buNone/>
              <a:defRPr sz="10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8B0E81-DD9F-4986-B3DF-E794FF5C1D2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30578" y="365193"/>
            <a:ext cx="821447" cy="5812914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68" y="365193"/>
            <a:ext cx="9601085" cy="5812914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069" y="551645"/>
            <a:ext cx="10513957" cy="5560000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EB54FE-17D8-4201-A2BE-3C569D776F8B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190F85-A340-4407-97EC-3849D2553C6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5499DD5-3EF4-474C-B6A4-E39F86EC6763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F593931-9137-4EFD-893E-5F4014C401A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角三角形 3"/>
          <p:cNvSpPr/>
          <p:nvPr>
            <p:custDataLst>
              <p:tags r:id="rId2"/>
            </p:custDataLst>
          </p:nvPr>
        </p:nvSpPr>
        <p:spPr>
          <a:xfrm rot="5400000">
            <a:off x="358719" y="581133"/>
            <a:ext cx="463478" cy="463636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72989" y="474433"/>
            <a:ext cx="7656269" cy="750074"/>
          </a:xfrm>
        </p:spPr>
        <p:txBody>
          <a:bodyPr>
            <a:noAutofit/>
          </a:bodyPr>
          <a:lstStyle>
            <a:lvl1pPr algn="l">
              <a:defRPr sz="39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无背景的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平行四边形 3"/>
          <p:cNvSpPr/>
          <p:nvPr/>
        </p:nvSpPr>
        <p:spPr>
          <a:xfrm flipV="1">
            <a:off x="8979085" y="5003139"/>
            <a:ext cx="3072920" cy="1865657"/>
          </a:xfrm>
          <a:prstGeom prst="parallelogram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>
              <a:cs typeface="Arial" panose="020B0604020202020204" pitchFamily="34" charset="0"/>
            </a:endParaRPr>
          </a:p>
        </p:txBody>
      </p:sp>
      <p:sp>
        <p:nvSpPr>
          <p:cNvPr id="5" name="等腰三角形 7"/>
          <p:cNvSpPr/>
          <p:nvPr/>
        </p:nvSpPr>
        <p:spPr>
          <a:xfrm>
            <a:off x="4449068" y="5074590"/>
            <a:ext cx="1353925" cy="1784680"/>
          </a:xfrm>
          <a:custGeom>
            <a:avLst/>
            <a:gdLst>
              <a:gd name="connsiteX0" fmla="*/ 0 w 2070696"/>
              <a:gd name="connsiteY0" fmla="*/ 1785082 h 1785082"/>
              <a:gd name="connsiteX1" fmla="*/ 1035348 w 2070696"/>
              <a:gd name="connsiteY1" fmla="*/ 0 h 1785082"/>
              <a:gd name="connsiteX2" fmla="*/ 2070696 w 2070696"/>
              <a:gd name="connsiteY2" fmla="*/ 1785082 h 1785082"/>
              <a:gd name="connsiteX3" fmla="*/ 0 w 2070696"/>
              <a:gd name="connsiteY3" fmla="*/ 1785082 h 1785082"/>
              <a:gd name="connsiteX0-1" fmla="*/ 0 w 1478876"/>
              <a:gd name="connsiteY0-2" fmla="*/ 1785082 h 1785082"/>
              <a:gd name="connsiteX1-3" fmla="*/ 1035348 w 1478876"/>
              <a:gd name="connsiteY1-4" fmla="*/ 0 h 1785082"/>
              <a:gd name="connsiteX2-5" fmla="*/ 1478876 w 1478876"/>
              <a:gd name="connsiteY2-6" fmla="*/ 1785082 h 1785082"/>
              <a:gd name="connsiteX3-7" fmla="*/ 0 w 1478876"/>
              <a:gd name="connsiteY3-8" fmla="*/ 1785082 h 1785082"/>
              <a:gd name="connsiteX0-9" fmla="*/ 0 w 1699856"/>
              <a:gd name="connsiteY0-10" fmla="*/ 1785082 h 1785082"/>
              <a:gd name="connsiteX1-11" fmla="*/ 1035348 w 1699856"/>
              <a:gd name="connsiteY1-12" fmla="*/ 0 h 1785082"/>
              <a:gd name="connsiteX2-13" fmla="*/ 1699856 w 1699856"/>
              <a:gd name="connsiteY2-14" fmla="*/ 1785082 h 1785082"/>
              <a:gd name="connsiteX3-15" fmla="*/ 0 w 1699856"/>
              <a:gd name="connsiteY3-16" fmla="*/ 1785082 h 1785082"/>
              <a:gd name="connsiteX0-17" fmla="*/ 0 w 1250276"/>
              <a:gd name="connsiteY0-18" fmla="*/ 1785082 h 1785082"/>
              <a:gd name="connsiteX1-19" fmla="*/ 585768 w 1250276"/>
              <a:gd name="connsiteY1-20" fmla="*/ 0 h 1785082"/>
              <a:gd name="connsiteX2-21" fmla="*/ 1250276 w 1250276"/>
              <a:gd name="connsiteY2-22" fmla="*/ 1785082 h 1785082"/>
              <a:gd name="connsiteX3-23" fmla="*/ 0 w 1250276"/>
              <a:gd name="connsiteY3-24" fmla="*/ 1785082 h 1785082"/>
              <a:gd name="connsiteX0-25" fmla="*/ 0 w 1354416"/>
              <a:gd name="connsiteY0-26" fmla="*/ 1774922 h 1785082"/>
              <a:gd name="connsiteX1-27" fmla="*/ 689908 w 1354416"/>
              <a:gd name="connsiteY1-28" fmla="*/ 0 h 1785082"/>
              <a:gd name="connsiteX2-29" fmla="*/ 1354416 w 1354416"/>
              <a:gd name="connsiteY2-30" fmla="*/ 1785082 h 1785082"/>
              <a:gd name="connsiteX3-31" fmla="*/ 0 w 1354416"/>
              <a:gd name="connsiteY3-32" fmla="*/ 1774922 h 1785082"/>
              <a:gd name="connsiteX0-33" fmla="*/ 0 w 1354416"/>
              <a:gd name="connsiteY0-34" fmla="*/ 1785082 h 1785082"/>
              <a:gd name="connsiteX1-35" fmla="*/ 689908 w 1354416"/>
              <a:gd name="connsiteY1-36" fmla="*/ 0 h 1785082"/>
              <a:gd name="connsiteX2-37" fmla="*/ 1354416 w 1354416"/>
              <a:gd name="connsiteY2-38" fmla="*/ 1785082 h 1785082"/>
              <a:gd name="connsiteX3-39" fmla="*/ 0 w 1354416"/>
              <a:gd name="connsiteY3-40" fmla="*/ 1785082 h 178508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354416" h="1785082">
                <a:moveTo>
                  <a:pt x="0" y="1785082"/>
                </a:moveTo>
                <a:lnTo>
                  <a:pt x="689908" y="0"/>
                </a:lnTo>
                <a:lnTo>
                  <a:pt x="1354416" y="1785082"/>
                </a:lnTo>
                <a:lnTo>
                  <a:pt x="0" y="1785082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>
              <a:cs typeface="Arial" panose="020B0604020202020204" pitchFamily="34" charset="0"/>
            </a:endParaRPr>
          </a:p>
        </p:txBody>
      </p:sp>
      <p:sp>
        <p:nvSpPr>
          <p:cNvPr id="6" name="平行四边形 5"/>
          <p:cNvSpPr/>
          <p:nvPr/>
        </p:nvSpPr>
        <p:spPr>
          <a:xfrm flipV="1">
            <a:off x="0" y="-9527"/>
            <a:ext cx="3139584" cy="2008560"/>
          </a:xfrm>
          <a:prstGeom prst="parallelogram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>
              <a:cs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423968" y="727441"/>
            <a:ext cx="5538657" cy="2752032"/>
          </a:xfrm>
        </p:spPr>
        <p:txBody>
          <a:bodyPr anchor="b">
            <a:normAutofit/>
          </a:bodyPr>
          <a:lstStyle>
            <a:lvl1pPr algn="r">
              <a:defRPr sz="72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474052" y="3491877"/>
            <a:ext cx="4488749" cy="52333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5365" indent="0" algn="ctr">
              <a:buNone/>
              <a:defRPr sz="1600"/>
            </a:lvl6pPr>
            <a:lvl7pPr marL="2742565" indent="0" algn="ctr">
              <a:buNone/>
              <a:defRPr sz="1600"/>
            </a:lvl7pPr>
            <a:lvl8pPr marL="3199765" indent="0" algn="ctr">
              <a:buNone/>
              <a:defRPr sz="1600"/>
            </a:lvl8pPr>
            <a:lvl9pPr marL="3656965" indent="0" algn="ctr">
              <a:buNone/>
              <a:defRPr sz="1600"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0C0B74-A019-4836-B5B5-59DC98D9D112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3E9ABB-008D-4A49-98AB-65CBC48B6E0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图片与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角三角形 7"/>
          <p:cNvSpPr/>
          <p:nvPr>
            <p:custDataLst>
              <p:tags r:id="rId2"/>
            </p:custDataLst>
          </p:nvPr>
        </p:nvSpPr>
        <p:spPr>
          <a:xfrm rot="5400000">
            <a:off x="358719" y="581133"/>
            <a:ext cx="463478" cy="463636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  <p:grpSp>
        <p:nvGrpSpPr>
          <p:cNvPr id="9" name="组合 14"/>
          <p:cNvGrpSpPr/>
          <p:nvPr/>
        </p:nvGrpSpPr>
        <p:grpSpPr bwMode="auto">
          <a:xfrm>
            <a:off x="5887118" y="5176208"/>
            <a:ext cx="382527" cy="382659"/>
            <a:chOff x="8997" y="7946"/>
            <a:chExt cx="603" cy="603"/>
          </a:xfrm>
        </p:grpSpPr>
        <p:sp>
          <p:nvSpPr>
            <p:cNvPr id="10" name="Oval 50"/>
            <p:cNvSpPr/>
            <p:nvPr>
              <p:custDataLst>
                <p:tags r:id="rId3"/>
              </p:custDataLst>
            </p:nvPr>
          </p:nvSpPr>
          <p:spPr>
            <a:xfrm>
              <a:off x="8997" y="7946"/>
              <a:ext cx="603" cy="603"/>
            </a:xfrm>
            <a:prstGeom prst="ellipse">
              <a:avLst/>
            </a:prstGeom>
            <a:noFill/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9985" tIns="46792" rIns="89985" bIns="46792" anchor="ctr">
              <a:normAutofit fontScale="70000" lnSpcReduction="20000"/>
            </a:bodyPr>
            <a:lstStyle/>
            <a:p>
              <a:pPr algn="ctr" fontAlgn="auto">
                <a:buFontTx/>
                <a:buNone/>
                <a:defRPr/>
              </a:pPr>
              <a:endParaRPr lang="en-US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1" name="Freeform 6"/>
            <p:cNvSpPr/>
            <p:nvPr>
              <p:custDataLst>
                <p:tags r:id="rId4"/>
              </p:custDataLst>
            </p:nvPr>
          </p:nvSpPr>
          <p:spPr bwMode="auto">
            <a:xfrm>
              <a:off x="9160" y="8131"/>
              <a:ext cx="275" cy="233"/>
            </a:xfrm>
            <a:custGeom>
              <a:avLst/>
              <a:gdLst>
                <a:gd name="T0" fmla="*/ 0 w 243"/>
                <a:gd name="T1" fmla="*/ 137 h 205"/>
                <a:gd name="T2" fmla="*/ 59 w 243"/>
                <a:gd name="T3" fmla="*/ 205 h 205"/>
                <a:gd name="T4" fmla="*/ 241 w 243"/>
                <a:gd name="T5" fmla="*/ 12 h 205"/>
                <a:gd name="T6" fmla="*/ 243 w 243"/>
                <a:gd name="T7" fmla="*/ 0 h 205"/>
                <a:gd name="T8" fmla="*/ 66 w 243"/>
                <a:gd name="T9" fmla="*/ 137 h 205"/>
                <a:gd name="T10" fmla="*/ 0 w 243"/>
                <a:gd name="T11" fmla="*/ 80 h 205"/>
                <a:gd name="T12" fmla="*/ 0 w 243"/>
                <a:gd name="T13" fmla="*/ 137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3" h="205">
                  <a:moveTo>
                    <a:pt x="0" y="137"/>
                  </a:moveTo>
                  <a:lnTo>
                    <a:pt x="59" y="205"/>
                  </a:lnTo>
                  <a:lnTo>
                    <a:pt x="241" y="12"/>
                  </a:lnTo>
                  <a:lnTo>
                    <a:pt x="243" y="0"/>
                  </a:lnTo>
                  <a:lnTo>
                    <a:pt x="66" y="137"/>
                  </a:lnTo>
                  <a:lnTo>
                    <a:pt x="0" y="80"/>
                  </a:lnTo>
                  <a:lnTo>
                    <a:pt x="0" y="13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lIns="89985" tIns="46792" rIns="89985" bIns="46792" anchor="ctr">
              <a:normAutofit fontScale="25000" lnSpcReduction="20000"/>
            </a:bodyPr>
            <a:lstStyle/>
            <a:p>
              <a:pPr fontAlgn="auto">
                <a:buFontTx/>
                <a:buNone/>
                <a:defRPr/>
              </a:pPr>
              <a:endParaRPr lang="en-US" noProof="1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12" name="组合 18"/>
          <p:cNvGrpSpPr/>
          <p:nvPr/>
        </p:nvGrpSpPr>
        <p:grpSpPr bwMode="auto">
          <a:xfrm>
            <a:off x="5887118" y="4059990"/>
            <a:ext cx="382527" cy="382658"/>
            <a:chOff x="8997" y="6189"/>
            <a:chExt cx="603" cy="603"/>
          </a:xfrm>
        </p:grpSpPr>
        <p:sp>
          <p:nvSpPr>
            <p:cNvPr id="13" name="Oval 47"/>
            <p:cNvSpPr/>
            <p:nvPr>
              <p:custDataLst>
                <p:tags r:id="rId5"/>
              </p:custDataLst>
            </p:nvPr>
          </p:nvSpPr>
          <p:spPr>
            <a:xfrm>
              <a:off x="8997" y="6189"/>
              <a:ext cx="603" cy="603"/>
            </a:xfrm>
            <a:prstGeom prst="ellipse">
              <a:avLst/>
            </a:prstGeom>
            <a:noFill/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9985" tIns="46792" rIns="89985" bIns="46792" anchor="ctr">
              <a:normAutofit fontScale="70000" lnSpcReduction="20000"/>
            </a:bodyPr>
            <a:lstStyle/>
            <a:p>
              <a:pPr algn="ctr" fontAlgn="auto">
                <a:buFontTx/>
                <a:buNone/>
                <a:defRPr/>
              </a:pPr>
              <a:endParaRPr lang="en-US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4" name="Freeform 6"/>
            <p:cNvSpPr/>
            <p:nvPr>
              <p:custDataLst>
                <p:tags r:id="rId6"/>
              </p:custDataLst>
            </p:nvPr>
          </p:nvSpPr>
          <p:spPr bwMode="auto">
            <a:xfrm>
              <a:off x="9160" y="6374"/>
              <a:ext cx="275" cy="233"/>
            </a:xfrm>
            <a:custGeom>
              <a:avLst/>
              <a:gdLst>
                <a:gd name="T0" fmla="*/ 0 w 243"/>
                <a:gd name="T1" fmla="*/ 137 h 205"/>
                <a:gd name="T2" fmla="*/ 59 w 243"/>
                <a:gd name="T3" fmla="*/ 205 h 205"/>
                <a:gd name="T4" fmla="*/ 241 w 243"/>
                <a:gd name="T5" fmla="*/ 12 h 205"/>
                <a:gd name="T6" fmla="*/ 243 w 243"/>
                <a:gd name="T7" fmla="*/ 0 h 205"/>
                <a:gd name="T8" fmla="*/ 66 w 243"/>
                <a:gd name="T9" fmla="*/ 137 h 205"/>
                <a:gd name="T10" fmla="*/ 0 w 243"/>
                <a:gd name="T11" fmla="*/ 80 h 205"/>
                <a:gd name="T12" fmla="*/ 0 w 243"/>
                <a:gd name="T13" fmla="*/ 137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3" h="205">
                  <a:moveTo>
                    <a:pt x="0" y="137"/>
                  </a:moveTo>
                  <a:lnTo>
                    <a:pt x="59" y="205"/>
                  </a:lnTo>
                  <a:lnTo>
                    <a:pt x="241" y="12"/>
                  </a:lnTo>
                  <a:lnTo>
                    <a:pt x="243" y="0"/>
                  </a:lnTo>
                  <a:lnTo>
                    <a:pt x="66" y="137"/>
                  </a:lnTo>
                  <a:lnTo>
                    <a:pt x="0" y="80"/>
                  </a:lnTo>
                  <a:lnTo>
                    <a:pt x="0" y="13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lIns="89985" tIns="46792" rIns="89985" bIns="46792" anchor="ctr">
              <a:normAutofit fontScale="25000" lnSpcReduction="20000"/>
            </a:bodyPr>
            <a:lstStyle/>
            <a:p>
              <a:pPr fontAlgn="auto">
                <a:buFontTx/>
                <a:buNone/>
                <a:defRPr/>
              </a:pPr>
              <a:endParaRPr lang="en-US" noProof="1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15" name="组合 22"/>
          <p:cNvGrpSpPr/>
          <p:nvPr/>
        </p:nvGrpSpPr>
        <p:grpSpPr bwMode="auto">
          <a:xfrm>
            <a:off x="5887118" y="2943770"/>
            <a:ext cx="382527" cy="384246"/>
            <a:chOff x="8997" y="4432"/>
            <a:chExt cx="603" cy="603"/>
          </a:xfrm>
        </p:grpSpPr>
        <p:sp>
          <p:nvSpPr>
            <p:cNvPr id="16" name="Oval 44"/>
            <p:cNvSpPr/>
            <p:nvPr>
              <p:custDataLst>
                <p:tags r:id="rId7"/>
              </p:custDataLst>
            </p:nvPr>
          </p:nvSpPr>
          <p:spPr>
            <a:xfrm>
              <a:off x="8997" y="4432"/>
              <a:ext cx="603" cy="603"/>
            </a:xfrm>
            <a:prstGeom prst="ellipse">
              <a:avLst/>
            </a:prstGeom>
            <a:noFill/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9985" tIns="46792" rIns="89985" bIns="46792" anchor="ctr">
              <a:normAutofit fontScale="70000" lnSpcReduction="20000"/>
            </a:bodyPr>
            <a:lstStyle/>
            <a:p>
              <a:pPr algn="ctr" fontAlgn="auto">
                <a:buFontTx/>
                <a:buNone/>
                <a:defRPr/>
              </a:pPr>
              <a:endParaRPr lang="en-US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7" name="Freeform 6"/>
            <p:cNvSpPr/>
            <p:nvPr>
              <p:custDataLst>
                <p:tags r:id="rId8"/>
              </p:custDataLst>
            </p:nvPr>
          </p:nvSpPr>
          <p:spPr bwMode="auto">
            <a:xfrm>
              <a:off x="9160" y="4616"/>
              <a:ext cx="275" cy="234"/>
            </a:xfrm>
            <a:custGeom>
              <a:avLst/>
              <a:gdLst>
                <a:gd name="T0" fmla="*/ 0 w 243"/>
                <a:gd name="T1" fmla="*/ 137 h 205"/>
                <a:gd name="T2" fmla="*/ 59 w 243"/>
                <a:gd name="T3" fmla="*/ 205 h 205"/>
                <a:gd name="T4" fmla="*/ 241 w 243"/>
                <a:gd name="T5" fmla="*/ 12 h 205"/>
                <a:gd name="T6" fmla="*/ 243 w 243"/>
                <a:gd name="T7" fmla="*/ 0 h 205"/>
                <a:gd name="T8" fmla="*/ 66 w 243"/>
                <a:gd name="T9" fmla="*/ 137 h 205"/>
                <a:gd name="T10" fmla="*/ 0 w 243"/>
                <a:gd name="T11" fmla="*/ 80 h 205"/>
                <a:gd name="T12" fmla="*/ 0 w 243"/>
                <a:gd name="T13" fmla="*/ 137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3" h="205">
                  <a:moveTo>
                    <a:pt x="0" y="137"/>
                  </a:moveTo>
                  <a:lnTo>
                    <a:pt x="59" y="205"/>
                  </a:lnTo>
                  <a:lnTo>
                    <a:pt x="241" y="12"/>
                  </a:lnTo>
                  <a:lnTo>
                    <a:pt x="243" y="0"/>
                  </a:lnTo>
                  <a:lnTo>
                    <a:pt x="66" y="137"/>
                  </a:lnTo>
                  <a:lnTo>
                    <a:pt x="0" y="80"/>
                  </a:lnTo>
                  <a:lnTo>
                    <a:pt x="0" y="13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lIns="89985" tIns="46792" rIns="89985" bIns="46792" anchor="ctr">
              <a:normAutofit fontScale="25000" lnSpcReduction="20000"/>
            </a:bodyPr>
            <a:lstStyle/>
            <a:p>
              <a:pPr fontAlgn="auto">
                <a:buFontTx/>
                <a:buNone/>
                <a:defRPr/>
              </a:pPr>
              <a:endParaRPr lang="en-US" noProof="1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18" name="组合 26"/>
          <p:cNvGrpSpPr/>
          <p:nvPr/>
        </p:nvGrpSpPr>
        <p:grpSpPr bwMode="auto">
          <a:xfrm>
            <a:off x="5887118" y="1827551"/>
            <a:ext cx="382527" cy="382658"/>
            <a:chOff x="8997" y="2674"/>
            <a:chExt cx="603" cy="603"/>
          </a:xfrm>
        </p:grpSpPr>
        <p:sp>
          <p:nvSpPr>
            <p:cNvPr id="19" name="Oval 41"/>
            <p:cNvSpPr/>
            <p:nvPr>
              <p:custDataLst>
                <p:tags r:id="rId9"/>
              </p:custDataLst>
            </p:nvPr>
          </p:nvSpPr>
          <p:spPr>
            <a:xfrm>
              <a:off x="8997" y="2674"/>
              <a:ext cx="603" cy="603"/>
            </a:xfrm>
            <a:prstGeom prst="ellipse">
              <a:avLst/>
            </a:prstGeom>
            <a:noFill/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9985" tIns="46792" rIns="89985" bIns="46792" anchor="ctr">
              <a:normAutofit fontScale="70000" lnSpcReduction="20000"/>
            </a:bodyPr>
            <a:lstStyle/>
            <a:p>
              <a:pPr algn="ctr" fontAlgn="auto">
                <a:buFontTx/>
                <a:buNone/>
                <a:defRPr/>
              </a:pPr>
              <a:endParaRPr lang="en-US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0" name="Freeform 6"/>
            <p:cNvSpPr/>
            <p:nvPr>
              <p:custDataLst>
                <p:tags r:id="rId10"/>
              </p:custDataLst>
            </p:nvPr>
          </p:nvSpPr>
          <p:spPr bwMode="auto">
            <a:xfrm>
              <a:off x="9160" y="2859"/>
              <a:ext cx="275" cy="233"/>
            </a:xfrm>
            <a:custGeom>
              <a:avLst/>
              <a:gdLst>
                <a:gd name="T0" fmla="*/ 0 w 243"/>
                <a:gd name="T1" fmla="*/ 137 h 205"/>
                <a:gd name="T2" fmla="*/ 59 w 243"/>
                <a:gd name="T3" fmla="*/ 205 h 205"/>
                <a:gd name="T4" fmla="*/ 241 w 243"/>
                <a:gd name="T5" fmla="*/ 12 h 205"/>
                <a:gd name="T6" fmla="*/ 243 w 243"/>
                <a:gd name="T7" fmla="*/ 0 h 205"/>
                <a:gd name="T8" fmla="*/ 66 w 243"/>
                <a:gd name="T9" fmla="*/ 137 h 205"/>
                <a:gd name="T10" fmla="*/ 0 w 243"/>
                <a:gd name="T11" fmla="*/ 80 h 205"/>
                <a:gd name="T12" fmla="*/ 0 w 243"/>
                <a:gd name="T13" fmla="*/ 137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3" h="205">
                  <a:moveTo>
                    <a:pt x="0" y="137"/>
                  </a:moveTo>
                  <a:lnTo>
                    <a:pt x="59" y="205"/>
                  </a:lnTo>
                  <a:lnTo>
                    <a:pt x="241" y="12"/>
                  </a:lnTo>
                  <a:lnTo>
                    <a:pt x="243" y="0"/>
                  </a:lnTo>
                  <a:lnTo>
                    <a:pt x="66" y="137"/>
                  </a:lnTo>
                  <a:lnTo>
                    <a:pt x="0" y="80"/>
                  </a:lnTo>
                  <a:lnTo>
                    <a:pt x="0" y="13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lIns="89985" tIns="46792" rIns="89985" bIns="46792" anchor="ctr">
              <a:normAutofit fontScale="25000" lnSpcReduction="20000"/>
            </a:bodyPr>
            <a:lstStyle/>
            <a:p>
              <a:pPr fontAlgn="auto">
                <a:buFontTx/>
                <a:buNone/>
                <a:defRPr/>
              </a:pPr>
              <a:endParaRPr lang="en-US" noProof="1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32" name="图片占位符 31"/>
          <p:cNvSpPr>
            <a:spLocks noGrp="1"/>
          </p:cNvSpPr>
          <p:nvPr>
            <p:ph type="pic" sz="quarter" idx="13"/>
          </p:nvPr>
        </p:nvSpPr>
        <p:spPr>
          <a:xfrm>
            <a:off x="1060230" y="2210844"/>
            <a:ext cx="4325261" cy="3348658"/>
          </a:xfrm>
        </p:spPr>
        <p:txBody>
          <a:bodyPr/>
          <a:lstStyle/>
          <a:p>
            <a:pPr lvl="0"/>
            <a:endParaRPr lang="zh-CN" altLang="en-US" noProof="1"/>
          </a:p>
        </p:txBody>
      </p:sp>
      <p:sp>
        <p:nvSpPr>
          <p:cNvPr id="34" name="文本占位符 33"/>
          <p:cNvSpPr>
            <a:spLocks noGrp="1"/>
          </p:cNvSpPr>
          <p:nvPr>
            <p:ph type="body" sz="quarter" idx="14"/>
          </p:nvPr>
        </p:nvSpPr>
        <p:spPr>
          <a:xfrm>
            <a:off x="6374404" y="1589382"/>
            <a:ext cx="4936354" cy="844706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35" name="文本占位符 33"/>
          <p:cNvSpPr>
            <a:spLocks noGrp="1"/>
          </p:cNvSpPr>
          <p:nvPr>
            <p:ph type="body" sz="quarter" idx="15"/>
          </p:nvPr>
        </p:nvSpPr>
        <p:spPr>
          <a:xfrm>
            <a:off x="6373767" y="2713539"/>
            <a:ext cx="4936354" cy="844706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36" name="文本占位符 33"/>
          <p:cNvSpPr>
            <a:spLocks noGrp="1"/>
          </p:cNvSpPr>
          <p:nvPr>
            <p:ph type="body" sz="quarter" idx="16"/>
          </p:nvPr>
        </p:nvSpPr>
        <p:spPr>
          <a:xfrm>
            <a:off x="6373767" y="3829441"/>
            <a:ext cx="4936354" cy="844706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37" name="文本占位符 33"/>
          <p:cNvSpPr>
            <a:spLocks noGrp="1"/>
          </p:cNvSpPr>
          <p:nvPr>
            <p:ph type="body" sz="quarter" idx="17"/>
          </p:nvPr>
        </p:nvSpPr>
        <p:spPr>
          <a:xfrm>
            <a:off x="6373768" y="4944708"/>
            <a:ext cx="4936354" cy="844706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72989" y="474433"/>
            <a:ext cx="7656269" cy="750074"/>
          </a:xfrm>
        </p:spPr>
        <p:txBody>
          <a:bodyPr>
            <a:noAutofit/>
          </a:bodyPr>
          <a:lstStyle>
            <a:lvl1pPr algn="l">
              <a:defRPr sz="39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21" name="日期占位符 2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2" name="页脚占位符 3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3" name="灯片编号占位符 4"/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A27417-C40F-4BCB-A649-20D5710ADFD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 flipH="1">
            <a:off x="8193395" y="3686858"/>
            <a:ext cx="3066571" cy="0"/>
          </a:xfrm>
          <a:prstGeom prst="line">
            <a:avLst/>
          </a:prstGeom>
          <a:ln w="1905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平行四边形 3"/>
          <p:cNvSpPr/>
          <p:nvPr/>
        </p:nvSpPr>
        <p:spPr>
          <a:xfrm flipV="1">
            <a:off x="0" y="0"/>
            <a:ext cx="3139584" cy="2008560"/>
          </a:xfrm>
          <a:prstGeom prst="parallelogram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>
              <a:cs typeface="Arial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4850711"/>
            <a:ext cx="12190095" cy="20561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>
              <a:cs typeface="Arial" panose="020B0604020202020204" pitchFamily="34" charset="0"/>
            </a:endParaRPr>
          </a:p>
        </p:txBody>
      </p:sp>
      <p:sp>
        <p:nvSpPr>
          <p:cNvPr id="6" name="平行四边形 5"/>
          <p:cNvSpPr/>
          <p:nvPr/>
        </p:nvSpPr>
        <p:spPr>
          <a:xfrm flipV="1">
            <a:off x="8969561" y="4850711"/>
            <a:ext cx="3072920" cy="2054605"/>
          </a:xfrm>
          <a:prstGeom prst="parallelogram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>
              <a:cs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05172" y="1817563"/>
            <a:ext cx="5538656" cy="1859298"/>
          </a:xfrm>
        </p:spPr>
        <p:txBody>
          <a:bodyPr lIns="90000" tIns="46800" rIns="90000" bIns="46800" anchor="b">
            <a:normAutofit/>
          </a:bodyPr>
          <a:lstStyle>
            <a:lvl1pPr algn="r">
              <a:defRPr sz="96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10"/>
          </p:nvPr>
        </p:nvSpPr>
        <p:spPr/>
        <p:txBody>
          <a:bodyPr lIns="90000" tIns="46800" rIns="90000" bIns="46800"/>
          <a:lstStyle>
            <a:lvl1pPr>
              <a:defRPr/>
            </a:lvl1pPr>
          </a:lstStyle>
          <a:p>
            <a:pPr>
              <a:defRPr/>
            </a:pPr>
            <a:fld id="{12F3D532-36F8-4FDA-B03A-4B8348962AD1}" type="datetime1">
              <a:rPr lang="zh-CN" altLang="en-US"/>
            </a:fld>
            <a:endParaRPr lang="zh-CN" altLang="en-US"/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11"/>
          </p:nvPr>
        </p:nvSpPr>
        <p:spPr/>
        <p:txBody>
          <a:bodyPr lIns="90000" tIns="46800" rIns="90000" bIns="46800"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 lIns="90000" tIns="46800" rIns="90000" bIns="46800"/>
          <a:lstStyle>
            <a:lvl1pPr>
              <a:defRPr/>
            </a:lvl1pPr>
          </a:lstStyle>
          <a:p>
            <a:pPr>
              <a:defRPr/>
            </a:pPr>
            <a:fld id="{C9E36FBE-6B4B-43FF-96F5-6DA1400F83A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直角三角形 4"/>
          <p:cNvSpPr/>
          <p:nvPr>
            <p:custDataLst>
              <p:tags r:id="rId2"/>
            </p:custDataLst>
          </p:nvPr>
        </p:nvSpPr>
        <p:spPr>
          <a:xfrm rot="5400000">
            <a:off x="358719" y="581133"/>
            <a:ext cx="463478" cy="463636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69" y="1825963"/>
            <a:ext cx="5180790" cy="435214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236" y="1825963"/>
            <a:ext cx="5180790" cy="435214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72989" y="474433"/>
            <a:ext cx="7656269" cy="750074"/>
          </a:xfrm>
        </p:spPr>
        <p:txBody>
          <a:bodyPr>
            <a:noAutofit/>
          </a:bodyPr>
          <a:lstStyle>
            <a:lvl1pPr algn="l">
              <a:defRPr sz="39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中心辐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直角三角形 10"/>
          <p:cNvSpPr/>
          <p:nvPr>
            <p:custDataLst>
              <p:tags r:id="rId2"/>
            </p:custDataLst>
          </p:nvPr>
        </p:nvSpPr>
        <p:spPr>
          <a:xfrm rot="5400000">
            <a:off x="358719" y="581133"/>
            <a:ext cx="463478" cy="463636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12" name="椭圆 11"/>
          <p:cNvSpPr/>
          <p:nvPr>
            <p:custDataLst>
              <p:tags r:id="rId3"/>
            </p:custDataLst>
          </p:nvPr>
        </p:nvSpPr>
        <p:spPr bwMode="auto">
          <a:xfrm>
            <a:off x="5310945" y="2919954"/>
            <a:ext cx="1536460" cy="153539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fontAlgn="auto">
              <a:buFontTx/>
              <a:buNone/>
              <a:defRPr/>
            </a:pPr>
            <a:endParaRPr lang="zh-CN" altLang="en-US" noProof="1">
              <a:solidFill>
                <a:prstClr val="white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椭圆 12"/>
          <p:cNvSpPr/>
          <p:nvPr>
            <p:custDataLst>
              <p:tags r:id="rId4"/>
            </p:custDataLst>
          </p:nvPr>
        </p:nvSpPr>
        <p:spPr bwMode="auto">
          <a:xfrm>
            <a:off x="6799787" y="4353731"/>
            <a:ext cx="1022190" cy="102253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fontAlgn="auto">
              <a:buFontTx/>
              <a:buNone/>
              <a:defRPr/>
            </a:pPr>
            <a:endParaRPr lang="zh-CN" altLang="en-US" noProof="1">
              <a:solidFill>
                <a:prstClr val="white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椭圆 13"/>
          <p:cNvSpPr/>
          <p:nvPr>
            <p:custDataLst>
              <p:tags r:id="rId5"/>
            </p:custDataLst>
          </p:nvPr>
        </p:nvSpPr>
        <p:spPr bwMode="auto">
          <a:xfrm>
            <a:off x="6799787" y="2000620"/>
            <a:ext cx="1022190" cy="102095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fontAlgn="auto">
              <a:buFontTx/>
              <a:buNone/>
              <a:defRPr/>
            </a:pPr>
            <a:endParaRPr lang="zh-CN" altLang="en-US" noProof="1">
              <a:solidFill>
                <a:prstClr val="white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椭圆 14"/>
          <p:cNvSpPr/>
          <p:nvPr>
            <p:custDataLst>
              <p:tags r:id="rId6"/>
            </p:custDataLst>
          </p:nvPr>
        </p:nvSpPr>
        <p:spPr bwMode="auto">
          <a:xfrm>
            <a:off x="4374466" y="2000620"/>
            <a:ext cx="1020604" cy="102095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fontAlgn="auto">
              <a:buFontTx/>
              <a:buNone/>
              <a:defRPr/>
            </a:pPr>
            <a:endParaRPr lang="zh-CN" altLang="en-US" noProof="1">
              <a:solidFill>
                <a:prstClr val="white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椭圆 15"/>
          <p:cNvSpPr/>
          <p:nvPr>
            <p:custDataLst>
              <p:tags r:id="rId7"/>
            </p:custDataLst>
          </p:nvPr>
        </p:nvSpPr>
        <p:spPr bwMode="auto">
          <a:xfrm>
            <a:off x="4374466" y="4353731"/>
            <a:ext cx="1020604" cy="102253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fontAlgn="auto">
              <a:buFontTx/>
              <a:buNone/>
              <a:defRPr/>
            </a:pPr>
            <a:endParaRPr lang="zh-CN" altLang="en-US" noProof="1">
              <a:solidFill>
                <a:prstClr val="white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3" name="文本占位符 62"/>
          <p:cNvSpPr>
            <a:spLocks noGrp="1"/>
          </p:cNvSpPr>
          <p:nvPr>
            <p:ph type="body" sz="quarter" idx="13"/>
          </p:nvPr>
        </p:nvSpPr>
        <p:spPr>
          <a:xfrm>
            <a:off x="1170440" y="1803734"/>
            <a:ext cx="2690392" cy="514127"/>
          </a:xfrm>
        </p:spPr>
        <p:txBody>
          <a:bodyPr>
            <a:normAutofit/>
          </a:bodyPr>
          <a:lstStyle>
            <a:lvl1pPr marL="0" indent="0" algn="r"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endParaRPr lang="zh-CN" altLang="en-US" noProof="1"/>
          </a:p>
        </p:txBody>
      </p:sp>
      <p:sp>
        <p:nvSpPr>
          <p:cNvPr id="65" name="文本占位符 64"/>
          <p:cNvSpPr>
            <a:spLocks noGrp="1"/>
          </p:cNvSpPr>
          <p:nvPr>
            <p:ph type="body" sz="quarter" idx="14"/>
          </p:nvPr>
        </p:nvSpPr>
        <p:spPr>
          <a:xfrm>
            <a:off x="1170440" y="2338342"/>
            <a:ext cx="2690392" cy="770081"/>
          </a:xfrm>
        </p:spPr>
        <p:txBody>
          <a:bodyPr>
            <a:normAutofit/>
          </a:bodyPr>
          <a:lstStyle>
            <a:lvl1pPr marL="0" indent="0" algn="r">
              <a:buNone/>
              <a:defRPr sz="14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/>
            <a:endParaRPr lang="zh-CN" altLang="en-US" noProof="1"/>
          </a:p>
        </p:txBody>
      </p:sp>
      <p:sp>
        <p:nvSpPr>
          <p:cNvPr id="66" name="文本占位符 62"/>
          <p:cNvSpPr>
            <a:spLocks noGrp="1"/>
          </p:cNvSpPr>
          <p:nvPr>
            <p:ph type="body" sz="quarter" idx="15"/>
          </p:nvPr>
        </p:nvSpPr>
        <p:spPr>
          <a:xfrm>
            <a:off x="1170440" y="4080631"/>
            <a:ext cx="2690392" cy="514127"/>
          </a:xfrm>
        </p:spPr>
        <p:txBody>
          <a:bodyPr>
            <a:normAutofit/>
          </a:bodyPr>
          <a:lstStyle>
            <a:lvl1pPr marL="0" indent="0" algn="r"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endParaRPr lang="zh-CN" altLang="en-US" noProof="1"/>
          </a:p>
        </p:txBody>
      </p:sp>
      <p:sp>
        <p:nvSpPr>
          <p:cNvPr id="67" name="文本占位符 64"/>
          <p:cNvSpPr>
            <a:spLocks noGrp="1"/>
          </p:cNvSpPr>
          <p:nvPr>
            <p:ph type="body" sz="quarter" idx="16"/>
          </p:nvPr>
        </p:nvSpPr>
        <p:spPr>
          <a:xfrm>
            <a:off x="1170440" y="4599483"/>
            <a:ext cx="2690392" cy="770081"/>
          </a:xfrm>
        </p:spPr>
        <p:txBody>
          <a:bodyPr>
            <a:normAutofit/>
          </a:bodyPr>
          <a:lstStyle>
            <a:lvl1pPr marL="0" indent="0" algn="r">
              <a:buNone/>
              <a:defRPr sz="14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/>
            <a:endParaRPr lang="zh-CN" altLang="en-US" noProof="1"/>
          </a:p>
        </p:txBody>
      </p:sp>
      <p:sp>
        <p:nvSpPr>
          <p:cNvPr id="68" name="文本占位符 62"/>
          <p:cNvSpPr>
            <a:spLocks noGrp="1"/>
          </p:cNvSpPr>
          <p:nvPr>
            <p:ph type="body" sz="quarter" idx="17"/>
          </p:nvPr>
        </p:nvSpPr>
        <p:spPr>
          <a:xfrm>
            <a:off x="8298788" y="1803734"/>
            <a:ext cx="2690392" cy="514127"/>
          </a:xfrm>
        </p:spPr>
        <p:txBody>
          <a:bodyPr>
            <a:normAutofit/>
          </a:bodyPr>
          <a:lstStyle>
            <a:lvl1pPr marL="0" indent="0" algn="l"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endParaRPr lang="zh-CN" altLang="en-US" noProof="1"/>
          </a:p>
        </p:txBody>
      </p:sp>
      <p:sp>
        <p:nvSpPr>
          <p:cNvPr id="69" name="文本占位符 64"/>
          <p:cNvSpPr>
            <a:spLocks noGrp="1"/>
          </p:cNvSpPr>
          <p:nvPr>
            <p:ph type="body" sz="quarter" idx="18"/>
          </p:nvPr>
        </p:nvSpPr>
        <p:spPr>
          <a:xfrm>
            <a:off x="8298788" y="2325531"/>
            <a:ext cx="2690392" cy="770081"/>
          </a:xfrm>
        </p:spPr>
        <p:txBody>
          <a:bodyPr>
            <a:normAutofit/>
          </a:bodyPr>
          <a:lstStyle>
            <a:lvl1pPr marL="0" indent="0" algn="l">
              <a:buNone/>
              <a:defRPr sz="14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/>
            <a:endParaRPr lang="zh-CN" altLang="en-US" noProof="1"/>
          </a:p>
        </p:txBody>
      </p:sp>
      <p:sp>
        <p:nvSpPr>
          <p:cNvPr id="70" name="文本占位符 62"/>
          <p:cNvSpPr>
            <a:spLocks noGrp="1"/>
          </p:cNvSpPr>
          <p:nvPr>
            <p:ph type="body" sz="quarter" idx="19"/>
          </p:nvPr>
        </p:nvSpPr>
        <p:spPr>
          <a:xfrm>
            <a:off x="8298788" y="4080631"/>
            <a:ext cx="2690392" cy="514127"/>
          </a:xfrm>
        </p:spPr>
        <p:txBody>
          <a:bodyPr>
            <a:normAutofit/>
          </a:bodyPr>
          <a:lstStyle>
            <a:lvl1pPr marL="0" indent="0" algn="l"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endParaRPr lang="zh-CN" altLang="en-US" noProof="1"/>
          </a:p>
        </p:txBody>
      </p:sp>
      <p:sp>
        <p:nvSpPr>
          <p:cNvPr id="71" name="文本占位符 64"/>
          <p:cNvSpPr>
            <a:spLocks noGrp="1"/>
          </p:cNvSpPr>
          <p:nvPr>
            <p:ph type="body" sz="quarter" idx="20"/>
          </p:nvPr>
        </p:nvSpPr>
        <p:spPr>
          <a:xfrm>
            <a:off x="8298788" y="4615239"/>
            <a:ext cx="2690392" cy="770081"/>
          </a:xfrm>
        </p:spPr>
        <p:txBody>
          <a:bodyPr>
            <a:normAutofit/>
          </a:bodyPr>
          <a:lstStyle>
            <a:lvl1pPr marL="0" indent="0" algn="l">
              <a:buNone/>
              <a:defRPr sz="14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/>
            <a:endParaRPr lang="zh-CN" altLang="en-US" noProof="1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872989" y="474433"/>
            <a:ext cx="7656269" cy="750074"/>
          </a:xfrm>
        </p:spPr>
        <p:txBody>
          <a:bodyPr>
            <a:noAutofit/>
          </a:bodyPr>
          <a:lstStyle>
            <a:lvl1pPr algn="l">
              <a:defRPr sz="39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17" name="日期占位符 3"/>
          <p:cNvSpPr>
            <a:spLocks noGrp="1"/>
          </p:cNvSpPr>
          <p:nvPr>
            <p:ph type="dt" sz="half" idx="2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8" name="页脚占位符 4"/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9" name="灯片编号占位符 5"/>
          <p:cNvSpPr>
            <a:spLocks noGrp="1"/>
          </p:cNvSpPr>
          <p:nvPr>
            <p:ph type="sldNum" sz="quarter" idx="2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942D66-09A3-49C8-BD78-0E22FA0EEE9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横排四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1" descr="image1 (6)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613"/>
          <a:stretch>
            <a:fillRect/>
          </a:stretch>
        </p:blipFill>
        <p:spPr bwMode="auto">
          <a:xfrm>
            <a:off x="-6349" y="7939"/>
            <a:ext cx="12191683" cy="3412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-12698" y="-9527"/>
            <a:ext cx="12202793" cy="3429635"/>
          </a:xfrm>
          <a:prstGeom prst="rect">
            <a:avLst/>
          </a:prstGeom>
          <a:solidFill>
            <a:schemeClr val="tx1">
              <a:lumMod val="75000"/>
              <a:lumOff val="25000"/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28" name="内容占位符 27"/>
          <p:cNvSpPr>
            <a:spLocks noGrp="1"/>
          </p:cNvSpPr>
          <p:nvPr>
            <p:ph sz="quarter" idx="13"/>
          </p:nvPr>
        </p:nvSpPr>
        <p:spPr>
          <a:xfrm>
            <a:off x="1069539" y="2831824"/>
            <a:ext cx="2438019" cy="32676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29" name="内容占位符 27"/>
          <p:cNvSpPr>
            <a:spLocks noGrp="1"/>
          </p:cNvSpPr>
          <p:nvPr>
            <p:ph sz="quarter" idx="14"/>
          </p:nvPr>
        </p:nvSpPr>
        <p:spPr>
          <a:xfrm>
            <a:off x="3616639" y="2831825"/>
            <a:ext cx="2438019" cy="32676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0" name="内容占位符 27"/>
          <p:cNvSpPr>
            <a:spLocks noGrp="1"/>
          </p:cNvSpPr>
          <p:nvPr>
            <p:ph sz="quarter" idx="15"/>
          </p:nvPr>
        </p:nvSpPr>
        <p:spPr>
          <a:xfrm>
            <a:off x="6163739" y="2831824"/>
            <a:ext cx="2438019" cy="32676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1" name="内容占位符 27"/>
          <p:cNvSpPr>
            <a:spLocks noGrp="1"/>
          </p:cNvSpPr>
          <p:nvPr>
            <p:ph sz="quarter" idx="16"/>
          </p:nvPr>
        </p:nvSpPr>
        <p:spPr>
          <a:xfrm>
            <a:off x="8710839" y="2831824"/>
            <a:ext cx="2438019" cy="32676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3" name="文本占位符 32"/>
          <p:cNvSpPr>
            <a:spLocks noGrp="1"/>
          </p:cNvSpPr>
          <p:nvPr>
            <p:ph type="body" sz="quarter" idx="17"/>
          </p:nvPr>
        </p:nvSpPr>
        <p:spPr>
          <a:xfrm>
            <a:off x="3544199" y="987608"/>
            <a:ext cx="5101697" cy="1001899"/>
          </a:xfrm>
        </p:spPr>
        <p:txBody>
          <a:bodyPr/>
          <a:lstStyle>
            <a:lvl1pPr marL="0" indent="0" algn="ctr">
              <a:buNone/>
              <a:defRPr sz="4700" b="1">
                <a:solidFill>
                  <a:schemeClr val="bg1"/>
                </a:solidFill>
              </a:defRPr>
            </a:lvl1pPr>
          </a:lstStyle>
          <a:p>
            <a:pPr lvl="0"/>
            <a:endParaRPr lang="zh-CN" altLang="en-US" noProof="1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4CB220-9613-45E2-87AB-1F4CF10BF01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>
            <p:custDataLst>
              <p:tags r:id="rId2"/>
            </p:custDataLst>
          </p:nvPr>
        </p:nvSpPr>
        <p:spPr>
          <a:xfrm rot="5400000">
            <a:off x="358719" y="581133"/>
            <a:ext cx="463478" cy="463636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57" y="1639902"/>
            <a:ext cx="5156981" cy="824065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5365" indent="0">
              <a:buNone/>
              <a:defRPr sz="1600" b="1"/>
            </a:lvl6pPr>
            <a:lvl7pPr marL="2742565" indent="0">
              <a:buNone/>
              <a:defRPr sz="1600" b="1"/>
            </a:lvl7pPr>
            <a:lvl8pPr marL="3199765" indent="0">
              <a:buNone/>
              <a:defRPr sz="1600" b="1"/>
            </a:lvl8pPr>
            <a:lvl9pPr marL="3656965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57" y="2505539"/>
            <a:ext cx="5156981" cy="3685270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236" y="1639902"/>
            <a:ext cx="5182378" cy="824065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5365" indent="0">
              <a:buNone/>
              <a:defRPr sz="1600" b="1"/>
            </a:lvl6pPr>
            <a:lvl7pPr marL="2742565" indent="0">
              <a:buNone/>
              <a:defRPr sz="1600" b="1"/>
            </a:lvl7pPr>
            <a:lvl8pPr marL="3199765" indent="0">
              <a:buNone/>
              <a:defRPr sz="1600" b="1"/>
            </a:lvl8pPr>
            <a:lvl9pPr marL="3656965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236" y="2505539"/>
            <a:ext cx="5182378" cy="3685270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72989" y="474433"/>
            <a:ext cx="7656269" cy="750074"/>
          </a:xfrm>
        </p:spPr>
        <p:txBody>
          <a:bodyPr>
            <a:noAutofit/>
          </a:bodyPr>
          <a:lstStyle>
            <a:lvl1pPr algn="l">
              <a:defRPr sz="39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8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10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8823246" y="3734690"/>
            <a:ext cx="820098" cy="244347"/>
          </a:xfrm>
          <a:prstGeom prst="rect">
            <a:avLst/>
          </a:prstGeom>
        </p:spPr>
        <p:txBody>
          <a:bodyPr wrap="square" lIns="96762" tIns="48381" rIns="96762" bIns="48381">
            <a:spAutoFit/>
          </a:bodyPr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</a:t>
            </a:r>
            <a:r>
              <a:rPr lang="zh-CN" altLang="en-US" sz="100" dirty="0">
                <a:solidFill>
                  <a:schemeClr val="bg1"/>
                </a:solidFill>
              </a:rPr>
              <a:t>行业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www.1ppt.com/hangye/ </a:t>
            </a:r>
            <a:endParaRPr lang="en-US" altLang="zh-CN" sz="100" dirty="0">
              <a:solidFill>
                <a:schemeClr val="bg1"/>
              </a:solidFill>
            </a:endParaRP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节日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www.1ppt.com/jieri/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背景图片：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精美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            </a:t>
            </a:r>
            <a:r>
              <a:rPr lang="zh-CN" altLang="en-US" sz="100" dirty="0">
                <a:solidFill>
                  <a:schemeClr val="bg1"/>
                </a:solidFill>
              </a:rPr>
              <a:t>字体下载：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www.1ppt.com/ziti/</a:t>
            </a:r>
            <a:endParaRPr lang="en-US" altLang="zh-CN" sz="100" dirty="0">
              <a:solidFill>
                <a:schemeClr val="bg1"/>
              </a:solidFill>
            </a:endParaRP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工作总结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www.1ppt.com/xiazai/zongjie/ </a:t>
            </a:r>
            <a:r>
              <a:rPr lang="zh-CN" altLang="en-US" sz="100" dirty="0">
                <a:solidFill>
                  <a:schemeClr val="bg1"/>
                </a:solidFill>
              </a:rPr>
              <a:t>工作计划：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www.1ppt.com/xiazai/jihua/</a:t>
            </a:r>
            <a:endParaRPr lang="en-US" altLang="zh-CN" sz="100" dirty="0">
              <a:solidFill>
                <a:schemeClr val="bg1"/>
              </a:solidFill>
            </a:endParaRP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商务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www.1ppt.com/moban/shangwu/  </a:t>
            </a:r>
            <a:r>
              <a:rPr lang="zh-CN" altLang="en-US" sz="100" dirty="0">
                <a:solidFill>
                  <a:schemeClr val="bg1"/>
                </a:solidFill>
              </a:rPr>
              <a:t>个人简历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www.1ppt.com/xiazai/jianli/  </a:t>
            </a:r>
            <a:endParaRPr lang="en-US" altLang="zh-CN" sz="100" dirty="0">
              <a:solidFill>
                <a:schemeClr val="bg1"/>
              </a:solidFill>
            </a:endParaRP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毕业答辩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www.1ppt.com/xiazai/dabian/  </a:t>
            </a:r>
            <a:r>
              <a:rPr lang="zh-CN" altLang="en-US" sz="100" dirty="0">
                <a:solidFill>
                  <a:schemeClr val="bg1"/>
                </a:solidFill>
              </a:rPr>
              <a:t>工作汇报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www.1ppt.com/xiazai/huibao/    </a:t>
            </a:r>
            <a:endParaRPr lang="en-US" altLang="zh-CN" sz="100" dirty="0">
              <a:solidFill>
                <a:schemeClr val="bg1"/>
              </a:solidFill>
            </a:endParaRP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26.xml"/><Relationship Id="rId16" Type="http://schemas.openxmlformats.org/officeDocument/2006/relationships/tags" Target="../tags/tag25.xml"/><Relationship Id="rId15" Type="http://schemas.openxmlformats.org/officeDocument/2006/relationships/tags" Target="../tags/tag24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  <p:custDataLst>
              <p:tags r:id="rId15"/>
            </p:custDataLst>
          </p:nvPr>
        </p:nvSpPr>
        <p:spPr bwMode="auto">
          <a:xfrm>
            <a:off x="838069" y="365193"/>
            <a:ext cx="10513957" cy="1325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  <p:custDataLst>
              <p:tags r:id="rId16"/>
            </p:custDataLst>
          </p:nvPr>
        </p:nvSpPr>
        <p:spPr bwMode="auto">
          <a:xfrm>
            <a:off x="838069" y="1825963"/>
            <a:ext cx="10513957" cy="4352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069" y="6357527"/>
            <a:ext cx="2742771" cy="3651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fontAlgn="auto">
              <a:lnSpc>
                <a:spcPct val="120000"/>
              </a:lnSpc>
              <a:buFontTx/>
              <a:buNone/>
              <a:defRPr sz="1200" noProof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5499DD5-3EF4-474C-B6A4-E39F86EC676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7969" y="6357527"/>
            <a:ext cx="4114157" cy="3651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fontAlgn="auto">
              <a:lnSpc>
                <a:spcPct val="120000"/>
              </a:lnSpc>
              <a:buFontTx/>
              <a:buNone/>
              <a:defRPr sz="1200" noProof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255" y="6357527"/>
            <a:ext cx="2742771" cy="3651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fontAlgn="auto">
              <a:lnSpc>
                <a:spcPct val="120000"/>
              </a:lnSpc>
              <a:buFontTx/>
              <a:buNone/>
              <a:defRPr sz="1200" noProof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F593931-9137-4EFD-893E-5F4014C401A6}" type="slidenum">
              <a:rPr lang="zh-CN" altLang="en-US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>
    <p:fade/>
  </p:transition>
  <p:hf sldNum="0" hdr="0" ftr="0" dt="0"/>
  <p:txStyles>
    <p:titleStyle>
      <a:lvl1pPr algn="l" rtl="0" fontAlgn="base">
        <a:lnSpc>
          <a:spcPct val="120000"/>
        </a:lnSpc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+mj-cs"/>
        </a:defRPr>
      </a:lvl1pPr>
      <a:lvl2pPr algn="l" rtl="0" fontAlgn="base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黑体" panose="02010609060101010101" charset="-122"/>
          <a:ea typeface="黑体" panose="02010609060101010101" charset="-122"/>
        </a:defRPr>
      </a:lvl2pPr>
      <a:lvl3pPr algn="l" rtl="0" fontAlgn="base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黑体" panose="02010609060101010101" charset="-122"/>
          <a:ea typeface="黑体" panose="02010609060101010101" charset="-122"/>
        </a:defRPr>
      </a:lvl3pPr>
      <a:lvl4pPr algn="l" rtl="0" fontAlgn="base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黑体" panose="02010609060101010101" charset="-122"/>
          <a:ea typeface="黑体" panose="02010609060101010101" charset="-122"/>
        </a:defRPr>
      </a:lvl4pPr>
      <a:lvl5pPr algn="l" rtl="0" fontAlgn="base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黑体" panose="02010609060101010101" charset="-122"/>
          <a:ea typeface="黑体" panose="02010609060101010101" charset="-122"/>
        </a:defRPr>
      </a:lvl5pPr>
      <a:lvl6pPr marL="457200" algn="l" rtl="0" fontAlgn="base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黑体" panose="02010609060101010101" charset="-122"/>
          <a:ea typeface="黑体" panose="02010609060101010101" charset="-122"/>
        </a:defRPr>
      </a:lvl6pPr>
      <a:lvl7pPr marL="914400" algn="l" rtl="0" fontAlgn="base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黑体" panose="02010609060101010101" charset="-122"/>
          <a:ea typeface="黑体" panose="02010609060101010101" charset="-122"/>
        </a:defRPr>
      </a:lvl7pPr>
      <a:lvl8pPr marL="1371600" algn="l" rtl="0" fontAlgn="base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黑体" panose="02010609060101010101" charset="-122"/>
          <a:ea typeface="黑体" panose="02010609060101010101" charset="-122"/>
        </a:defRPr>
      </a:lvl8pPr>
      <a:lvl9pPr marL="1828800" algn="l" rtl="0" fontAlgn="base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黑体" panose="02010609060101010101" charset="-122"/>
          <a:ea typeface="黑体" panose="02010609060101010101" charset="-122"/>
        </a:defRPr>
      </a:lvl9pPr>
    </p:titleStyle>
    <p:bodyStyle>
      <a:lvl1pPr marL="228600" indent="-228600" algn="l" rtl="0" fontAlgn="base">
        <a:lnSpc>
          <a:spcPct val="12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+mn-cs"/>
        </a:defRPr>
      </a:lvl1pPr>
      <a:lvl2pPr marL="685800" indent="-228600" algn="l" rtl="0" fontAlgn="base">
        <a:lnSpc>
          <a:spcPct val="12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+mn-cs"/>
        </a:defRPr>
      </a:lvl2pPr>
      <a:lvl3pPr marL="1143000" indent="-228600" algn="l" rtl="0" fontAlgn="base">
        <a:lnSpc>
          <a:spcPct val="12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+mn-cs"/>
        </a:defRPr>
      </a:lvl3pPr>
      <a:lvl4pPr marL="1600200" indent="-228600" algn="l" rtl="0" fontAlgn="base">
        <a:lnSpc>
          <a:spcPct val="12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+mn-cs"/>
        </a:defRPr>
      </a:lvl4pPr>
      <a:lvl5pPr marL="2056765" indent="-228600" algn="l" rtl="0" fontAlgn="base">
        <a:lnSpc>
          <a:spcPct val="12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+mn-cs"/>
        </a:defRPr>
      </a:lvl5pPr>
      <a:lvl6pPr marL="25139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6.jpeg"/><Relationship Id="rId3" Type="http://schemas.openxmlformats.org/officeDocument/2006/relationships/image" Target="../media/image16.png"/><Relationship Id="rId2" Type="http://schemas.openxmlformats.org/officeDocument/2006/relationships/image" Target="../media/image7.png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6.jpeg"/><Relationship Id="rId3" Type="http://schemas.openxmlformats.org/officeDocument/2006/relationships/image" Target="../media/image17.png"/><Relationship Id="rId2" Type="http://schemas.openxmlformats.org/officeDocument/2006/relationships/image" Target="../media/image7.png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6.jpeg"/><Relationship Id="rId3" Type="http://schemas.openxmlformats.org/officeDocument/2006/relationships/image" Target="../media/image18.png"/><Relationship Id="rId2" Type="http://schemas.openxmlformats.org/officeDocument/2006/relationships/image" Target="../media/image7.png"/><Relationship Id="rId1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6.jpeg"/><Relationship Id="rId3" Type="http://schemas.openxmlformats.org/officeDocument/2006/relationships/image" Target="../media/image19.png"/><Relationship Id="rId2" Type="http://schemas.openxmlformats.org/officeDocument/2006/relationships/image" Target="../media/image7.png"/><Relationship Id="rId1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6.jpeg"/><Relationship Id="rId3" Type="http://schemas.openxmlformats.org/officeDocument/2006/relationships/image" Target="../media/image20.png"/><Relationship Id="rId2" Type="http://schemas.openxmlformats.org/officeDocument/2006/relationships/image" Target="../media/image7.png"/><Relationship Id="rId1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6.jpeg"/><Relationship Id="rId3" Type="http://schemas.openxmlformats.org/officeDocument/2006/relationships/image" Target="../media/image21.png"/><Relationship Id="rId2" Type="http://schemas.openxmlformats.org/officeDocument/2006/relationships/image" Target="../media/image7.png"/><Relationship Id="rId1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6.jpeg"/><Relationship Id="rId3" Type="http://schemas.openxmlformats.org/officeDocument/2006/relationships/image" Target="../media/image22.png"/><Relationship Id="rId2" Type="http://schemas.openxmlformats.org/officeDocument/2006/relationships/image" Target="../media/image7.png"/><Relationship Id="rId1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jpe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jpe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jpeg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jpe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jpeg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jpeg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jpeg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jpeg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jpeg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jpeg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jpeg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jpeg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jpeg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image" Target="../media/image6.jpeg"/><Relationship Id="rId4" Type="http://schemas.openxmlformats.org/officeDocument/2006/relationships/image" Target="../media/image9.jpe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image" Target="../media/image6.jpe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6.jpeg"/><Relationship Id="rId3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6.jpeg"/><Relationship Id="rId3" Type="http://schemas.openxmlformats.org/officeDocument/2006/relationships/image" Target="../media/image13.png"/><Relationship Id="rId2" Type="http://schemas.openxmlformats.org/officeDocument/2006/relationships/image" Target="../media/image7.png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6.jpeg"/><Relationship Id="rId3" Type="http://schemas.openxmlformats.org/officeDocument/2006/relationships/image" Target="../media/image14.png"/><Relationship Id="rId2" Type="http://schemas.openxmlformats.org/officeDocument/2006/relationships/image" Target="../media/image7.png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6.jpeg"/><Relationship Id="rId3" Type="http://schemas.openxmlformats.org/officeDocument/2006/relationships/image" Target="../media/image15.png"/><Relationship Id="rId2" Type="http://schemas.openxmlformats.org/officeDocument/2006/relationships/image" Target="../media/image7.png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V="1">
            <a:off x="8007427" y="2676602"/>
            <a:ext cx="4320000" cy="404597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320000" cy="404597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0" y="-151886"/>
            <a:ext cx="12187299" cy="6857071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246370" y="1432560"/>
            <a:ext cx="4373880" cy="110680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66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小标宋简体" panose="03000509000000000000" charset="-122"/>
                <a:ea typeface="方正小标宋简体" panose="03000509000000000000" charset="-122"/>
              </a:rPr>
              <a:t>农村社会学</a:t>
            </a:r>
            <a:endParaRPr lang="zh-CN" altLang="en-US" sz="66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方正小标宋简体" panose="03000509000000000000" charset="-122"/>
              <a:ea typeface="方正小标宋简体" panose="03000509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86425" y="3449955"/>
            <a:ext cx="3688080" cy="119888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  <a:cs typeface="+mj-ea"/>
              </a:rPr>
              <a:t>邢台开放大学     李英霞</a:t>
            </a:r>
            <a:endParaRPr lang="zh-CN" altLang="en-US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  <a:cs typeface="+mj-ea"/>
            </a:endParaRPr>
          </a:p>
          <a:p>
            <a:endParaRPr lang="zh-CN" altLang="en-US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  <a:cs typeface="+mj-ea"/>
            </a:endParaRPr>
          </a:p>
          <a:p>
            <a:r>
              <a:rPr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  <a:cs typeface="+mj-ea"/>
              </a:rPr>
              <a:t>电话：</a:t>
            </a:r>
            <a:r>
              <a:rPr lang="en-US" alt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  <a:cs typeface="+mj-ea"/>
              </a:rPr>
              <a:t>2165986     403</a:t>
            </a:r>
            <a:r>
              <a:rPr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  <a:cs typeface="+mj-ea"/>
              </a:rPr>
              <a:t>室</a:t>
            </a:r>
            <a:endParaRPr lang="zh-CN" altLang="en-US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  <a:cs typeface="+mj-ea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28361" b="21038"/>
          <a:stretch>
            <a:fillRect/>
          </a:stretch>
        </p:blipFill>
        <p:spPr>
          <a:xfrm>
            <a:off x="7163609" y="3710779"/>
            <a:ext cx="5379913" cy="349679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1" t="6625" r="51887" b="9922"/>
          <a:stretch>
            <a:fillRect/>
          </a:stretch>
        </p:blipFill>
        <p:spPr>
          <a:xfrm>
            <a:off x="-256012" y="-314622"/>
            <a:ext cx="5007428" cy="597988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634490" y="2512060"/>
            <a:ext cx="8412480" cy="11988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7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一、各章节重点内容</a:t>
            </a:r>
            <a:endParaRPr lang="zh-CN" altLang="en-US" sz="72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10210" y="-227965"/>
            <a:ext cx="13011150" cy="7315200"/>
          </a:xfrm>
          <a:prstGeom prst="rect">
            <a:avLst/>
          </a:prstGeom>
        </p:spPr>
      </p:pic>
      <p:pic>
        <p:nvPicPr>
          <p:cNvPr id="7" name="图片 6" descr="pingguo-shujigaoqingzhaotupian-10755134_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44735" y="5665470"/>
            <a:ext cx="2620645" cy="171704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28361" b="21038"/>
          <a:stretch>
            <a:fillRect/>
          </a:stretch>
        </p:blipFill>
        <p:spPr>
          <a:xfrm>
            <a:off x="7163609" y="3710779"/>
            <a:ext cx="5379913" cy="349679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1" t="6625" r="51887" b="9922"/>
          <a:stretch>
            <a:fillRect/>
          </a:stretch>
        </p:blipFill>
        <p:spPr>
          <a:xfrm>
            <a:off x="-256012" y="-314622"/>
            <a:ext cx="5007428" cy="597988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634490" y="2512060"/>
            <a:ext cx="8412480" cy="11988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7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一、各章节重点内容</a:t>
            </a:r>
            <a:endParaRPr lang="zh-CN" altLang="en-US" sz="72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10210" y="-227965"/>
            <a:ext cx="13011150" cy="7315200"/>
          </a:xfrm>
          <a:prstGeom prst="rect">
            <a:avLst/>
          </a:prstGeom>
        </p:spPr>
      </p:pic>
      <p:pic>
        <p:nvPicPr>
          <p:cNvPr id="7" name="图片 6" descr="pingguo-shujigaoqingzhaotupian-10755134_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44735" y="5665470"/>
            <a:ext cx="2620645" cy="171704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28361" b="21038"/>
          <a:stretch>
            <a:fillRect/>
          </a:stretch>
        </p:blipFill>
        <p:spPr>
          <a:xfrm>
            <a:off x="7163609" y="3710779"/>
            <a:ext cx="5379913" cy="349679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1" t="6625" r="51887" b="9922"/>
          <a:stretch>
            <a:fillRect/>
          </a:stretch>
        </p:blipFill>
        <p:spPr>
          <a:xfrm>
            <a:off x="-256012" y="-314622"/>
            <a:ext cx="5007428" cy="597988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634490" y="2512060"/>
            <a:ext cx="8412480" cy="11988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7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一、各章节重点内容</a:t>
            </a:r>
            <a:endParaRPr lang="zh-CN" altLang="en-US" sz="72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10210" y="-227965"/>
            <a:ext cx="13011150" cy="7315200"/>
          </a:xfrm>
          <a:prstGeom prst="rect">
            <a:avLst/>
          </a:prstGeom>
        </p:spPr>
      </p:pic>
      <p:pic>
        <p:nvPicPr>
          <p:cNvPr id="7" name="图片 6" descr="pingguo-shujigaoqingzhaotupian-10755134_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80295" y="5665470"/>
            <a:ext cx="2620645" cy="171704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28361" b="21038"/>
          <a:stretch>
            <a:fillRect/>
          </a:stretch>
        </p:blipFill>
        <p:spPr>
          <a:xfrm>
            <a:off x="7163609" y="3710779"/>
            <a:ext cx="5379913" cy="349679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1" t="6625" r="51887" b="9922"/>
          <a:stretch>
            <a:fillRect/>
          </a:stretch>
        </p:blipFill>
        <p:spPr>
          <a:xfrm>
            <a:off x="-256012" y="-314622"/>
            <a:ext cx="5007428" cy="597988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634490" y="2512060"/>
            <a:ext cx="8412480" cy="11988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7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一、各章节重点内容</a:t>
            </a:r>
            <a:endParaRPr lang="zh-CN" altLang="en-US" sz="72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10210" y="-227965"/>
            <a:ext cx="13011150" cy="7315200"/>
          </a:xfrm>
          <a:prstGeom prst="rect">
            <a:avLst/>
          </a:prstGeom>
        </p:spPr>
      </p:pic>
      <p:pic>
        <p:nvPicPr>
          <p:cNvPr id="7" name="图片 6" descr="pingguo-shujigaoqingzhaotupian-10755134_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80295" y="5665470"/>
            <a:ext cx="2620645" cy="171704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28361" b="21038"/>
          <a:stretch>
            <a:fillRect/>
          </a:stretch>
        </p:blipFill>
        <p:spPr>
          <a:xfrm>
            <a:off x="7163609" y="3710779"/>
            <a:ext cx="5379913" cy="349679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1" t="6625" r="51887" b="9922"/>
          <a:stretch>
            <a:fillRect/>
          </a:stretch>
        </p:blipFill>
        <p:spPr>
          <a:xfrm>
            <a:off x="-256012" y="-314622"/>
            <a:ext cx="5007428" cy="597988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634490" y="2512060"/>
            <a:ext cx="8412480" cy="11988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7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一、各章节重点内容</a:t>
            </a:r>
            <a:endParaRPr lang="zh-CN" altLang="en-US" sz="72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10210" y="-227965"/>
            <a:ext cx="13011150" cy="7315200"/>
          </a:xfrm>
          <a:prstGeom prst="rect">
            <a:avLst/>
          </a:prstGeom>
        </p:spPr>
      </p:pic>
      <p:pic>
        <p:nvPicPr>
          <p:cNvPr id="7" name="图片 6" descr="pingguo-shujigaoqingzhaotupian-10755134_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80295" y="5665470"/>
            <a:ext cx="2620645" cy="171704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28361" b="21038"/>
          <a:stretch>
            <a:fillRect/>
          </a:stretch>
        </p:blipFill>
        <p:spPr>
          <a:xfrm>
            <a:off x="7163609" y="3710779"/>
            <a:ext cx="5379913" cy="349679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1" t="6625" r="51887" b="9922"/>
          <a:stretch>
            <a:fillRect/>
          </a:stretch>
        </p:blipFill>
        <p:spPr>
          <a:xfrm>
            <a:off x="-256012" y="-314622"/>
            <a:ext cx="5007428" cy="597988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634490" y="2512060"/>
            <a:ext cx="8412480" cy="11988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7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一、各章节重点内容</a:t>
            </a:r>
            <a:endParaRPr lang="zh-CN" altLang="en-US" sz="72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10210" y="-227965"/>
            <a:ext cx="13011150" cy="7315200"/>
          </a:xfrm>
          <a:prstGeom prst="rect">
            <a:avLst/>
          </a:prstGeom>
        </p:spPr>
      </p:pic>
      <p:pic>
        <p:nvPicPr>
          <p:cNvPr id="7" name="图片 6" descr="pingguo-shujigaoqingzhaotupian-10755134_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22510" y="5490845"/>
            <a:ext cx="2620645" cy="171704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28361" b="21038"/>
          <a:stretch>
            <a:fillRect/>
          </a:stretch>
        </p:blipFill>
        <p:spPr>
          <a:xfrm>
            <a:off x="7163609" y="3710779"/>
            <a:ext cx="5379913" cy="3496791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634490" y="2512060"/>
            <a:ext cx="7498080" cy="11988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7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二、考试答题技巧</a:t>
            </a:r>
            <a:endParaRPr lang="zh-CN" altLang="en-US" sz="720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28361" b="21038"/>
          <a:stretch>
            <a:fillRect/>
          </a:stretch>
        </p:blipFill>
        <p:spPr>
          <a:xfrm>
            <a:off x="7163609" y="3710779"/>
            <a:ext cx="5379913" cy="349679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1" t="6625" r="51887" b="9922"/>
          <a:stretch>
            <a:fillRect/>
          </a:stretch>
        </p:blipFill>
        <p:spPr>
          <a:xfrm>
            <a:off x="-256012" y="-314622"/>
            <a:ext cx="5007428" cy="597988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634490" y="2512060"/>
            <a:ext cx="8412480" cy="11988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7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一、各章节重点内容</a:t>
            </a:r>
            <a:endParaRPr lang="zh-CN" altLang="en-US" sz="72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10845" y="-227965"/>
            <a:ext cx="13011150" cy="7315200"/>
          </a:xfrm>
          <a:prstGeom prst="rect">
            <a:avLst/>
          </a:prstGeom>
        </p:spPr>
      </p:pic>
      <p:pic>
        <p:nvPicPr>
          <p:cNvPr id="7" name="图片 6" descr="pingguo-shujigaoqingzhaotupian-10755134_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79660" y="5490845"/>
            <a:ext cx="2620645" cy="171704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28361" b="21038"/>
          <a:stretch>
            <a:fillRect/>
          </a:stretch>
        </p:blipFill>
        <p:spPr>
          <a:xfrm>
            <a:off x="7163609" y="3710779"/>
            <a:ext cx="5379913" cy="3496791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005330" y="2512060"/>
            <a:ext cx="7498080" cy="11988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7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三、考试题型示例</a:t>
            </a:r>
            <a:endParaRPr lang="en-US" altLang="zh-CN" sz="72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sym typeface="+mn-ea"/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290195" y="-514985"/>
            <a:ext cx="12461875" cy="7889240"/>
          </a:xfrm>
          <a:prstGeom prst="rect">
            <a:avLst/>
          </a:prstGeom>
        </p:spPr>
      </p:pic>
      <p:pic>
        <p:nvPicPr>
          <p:cNvPr id="5" name="图片 4" descr="pingguo-shujigaoqingzhaotupian-10755134_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91320" y="5551805"/>
            <a:ext cx="3221990" cy="220281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28361" b="21038"/>
          <a:stretch>
            <a:fillRect/>
          </a:stretch>
        </p:blipFill>
        <p:spPr>
          <a:xfrm>
            <a:off x="7163609" y="3710779"/>
            <a:ext cx="5379913" cy="3496791"/>
          </a:xfrm>
          <a:prstGeom prst="rect">
            <a:avLst/>
          </a:prstGeom>
        </p:spPr>
      </p:pic>
      <p:pic>
        <p:nvPicPr>
          <p:cNvPr id="5" name="图片 4" descr="d:\Users\Administrator\Desktop\pingguo-shujigaoqingzhaotupian-10755134_1.jpgpingguo-shujigaoqingzhaotupian-10755134_1"/>
          <p:cNvPicPr>
            <a:picLocks noChangeAspect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-86360" y="-2540"/>
            <a:ext cx="1308735" cy="272351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486150" y="2265680"/>
            <a:ext cx="5770880" cy="144526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zh-CN" sz="8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期末总复习</a:t>
            </a:r>
            <a:endParaRPr lang="zh-CN" altLang="zh-CN" sz="88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heel spokes="8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17780" y="-130810"/>
            <a:ext cx="12214225" cy="7295515"/>
          </a:xfrm>
          <a:prstGeom prst="rect">
            <a:avLst/>
          </a:prstGeom>
        </p:spPr>
      </p:pic>
      <p:pic>
        <p:nvPicPr>
          <p:cNvPr id="5" name="图片 4" descr="pingguo-shujigaoqingzhaotupian-10755134_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7165" y="5514340"/>
            <a:ext cx="3221355" cy="189484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12065" y="-2540"/>
            <a:ext cx="12169775" cy="7163435"/>
          </a:xfrm>
          <a:prstGeom prst="rect">
            <a:avLst/>
          </a:prstGeom>
        </p:spPr>
      </p:pic>
      <p:pic>
        <p:nvPicPr>
          <p:cNvPr id="5" name="图片 4" descr="pingguo-shujigaoqingzhaotupian-10755134_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1525" y="5737225"/>
            <a:ext cx="2665730" cy="152463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274320" y="-217805"/>
            <a:ext cx="12828905" cy="7594600"/>
          </a:xfrm>
          <a:prstGeom prst="rect">
            <a:avLst/>
          </a:prstGeom>
        </p:spPr>
      </p:pic>
      <p:pic>
        <p:nvPicPr>
          <p:cNvPr id="5" name="图片 4" descr="pingguo-shujigaoqingzhaotupian-10755134_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82200" y="5813425"/>
            <a:ext cx="2989580" cy="180276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304800" y="-64135"/>
            <a:ext cx="13059410" cy="7441565"/>
          </a:xfrm>
          <a:prstGeom prst="rect">
            <a:avLst/>
          </a:prstGeom>
        </p:spPr>
      </p:pic>
      <p:pic>
        <p:nvPicPr>
          <p:cNvPr id="5" name="图片 4" descr="pingguo-shujigaoqingzhaotupian-10755134_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51315" y="5298440"/>
            <a:ext cx="3220720" cy="175514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59055" y="-95250"/>
            <a:ext cx="12339320" cy="7009765"/>
          </a:xfrm>
          <a:prstGeom prst="rect">
            <a:avLst/>
          </a:prstGeom>
        </p:spPr>
      </p:pic>
      <p:pic>
        <p:nvPicPr>
          <p:cNvPr id="5" name="图片 4" descr="pingguo-shujigaoqingzhaotupian-10755134_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4560" y="5515610"/>
            <a:ext cx="2465705" cy="160083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29210" y="-203835"/>
            <a:ext cx="12247245" cy="7102475"/>
          </a:xfrm>
          <a:prstGeom prst="rect">
            <a:avLst/>
          </a:prstGeom>
        </p:spPr>
      </p:pic>
      <p:pic>
        <p:nvPicPr>
          <p:cNvPr id="5" name="图片 4" descr="pingguo-shujigaoqingzhaotupian-10755134_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4500" y="5470525"/>
            <a:ext cx="3097530" cy="174053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259080" y="-18415"/>
            <a:ext cx="12659995" cy="7426960"/>
          </a:xfrm>
          <a:prstGeom prst="rect">
            <a:avLst/>
          </a:prstGeom>
        </p:spPr>
      </p:pic>
      <p:pic>
        <p:nvPicPr>
          <p:cNvPr id="5" name="图片 4" descr="pingguo-shujigaoqingzhaotupian-10755134_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72270" y="5877560"/>
            <a:ext cx="3128645" cy="184848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10160" y="-63500"/>
            <a:ext cx="12211050" cy="7239000"/>
          </a:xfrm>
          <a:prstGeom prst="rect">
            <a:avLst/>
          </a:prstGeom>
        </p:spPr>
      </p:pic>
      <p:pic>
        <p:nvPicPr>
          <p:cNvPr id="5" name="图片 4" descr="pingguo-shujigaoqingzhaotupian-10755134_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56140" y="5721350"/>
            <a:ext cx="2658110" cy="163957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175" y="-33655"/>
            <a:ext cx="12184380" cy="7256145"/>
          </a:xfrm>
          <a:prstGeom prst="rect">
            <a:avLst/>
          </a:prstGeom>
        </p:spPr>
      </p:pic>
      <p:pic>
        <p:nvPicPr>
          <p:cNvPr id="5" name="图片 4" descr="pingguo-shujigaoqingzhaotupian-10755134_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58960" y="5650230"/>
            <a:ext cx="2728595" cy="157226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149225" y="-76835"/>
            <a:ext cx="12380595" cy="7267575"/>
          </a:xfrm>
          <a:prstGeom prst="rect">
            <a:avLst/>
          </a:prstGeom>
        </p:spPr>
      </p:pic>
      <p:pic>
        <p:nvPicPr>
          <p:cNvPr id="5" name="图片 4" descr="pingguo-shujigaoqingzhaotupian-10755134_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7720" y="5568315"/>
            <a:ext cx="2675255" cy="171513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28361" b="21038"/>
          <a:stretch>
            <a:fillRect/>
          </a:stretch>
        </p:blipFill>
        <p:spPr>
          <a:xfrm>
            <a:off x="7163609" y="3710779"/>
            <a:ext cx="5379913" cy="3496791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779395" y="1518285"/>
            <a:ext cx="6040755" cy="341503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2000"/>
              <a:t>                        </a:t>
            </a:r>
            <a:r>
              <a:rPr lang="zh-CN" altLang="en-US" sz="4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梳理重点内容   </a:t>
            </a:r>
            <a:endParaRPr lang="zh-CN" altLang="en-US" sz="48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4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         介绍解题技巧</a:t>
            </a:r>
            <a:endParaRPr lang="zh-CN" altLang="en-US" sz="48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4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         考试题型示例</a:t>
            </a:r>
            <a:endParaRPr lang="zh-CN" altLang="en-US" sz="48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十字箭头标注 2"/>
          <p:cNvSpPr/>
          <p:nvPr/>
        </p:nvSpPr>
        <p:spPr>
          <a:xfrm>
            <a:off x="2779395" y="2921635"/>
            <a:ext cx="75565" cy="75565"/>
          </a:xfrm>
          <a:prstGeom prst="quadArrowCallout">
            <a:avLst/>
          </a:prstGeom>
          <a:solidFill>
            <a:srgbClr val="0070C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流程图: 决策 9"/>
          <p:cNvSpPr/>
          <p:nvPr/>
        </p:nvSpPr>
        <p:spPr>
          <a:xfrm>
            <a:off x="3006090" y="2019300"/>
            <a:ext cx="914400" cy="611505"/>
          </a:xfrm>
          <a:prstGeom prst="flowChartDecis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流程图: 决策 10"/>
          <p:cNvSpPr/>
          <p:nvPr/>
        </p:nvSpPr>
        <p:spPr>
          <a:xfrm>
            <a:off x="3006090" y="4028440"/>
            <a:ext cx="914400" cy="611505"/>
          </a:xfrm>
          <a:prstGeom prst="flowChartDecis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流程图: 决策 11"/>
          <p:cNvSpPr/>
          <p:nvPr/>
        </p:nvSpPr>
        <p:spPr>
          <a:xfrm>
            <a:off x="3006090" y="2997200"/>
            <a:ext cx="914400" cy="611505"/>
          </a:xfrm>
          <a:prstGeom prst="flowChartDecis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>
    <p:comb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200025" y="-219710"/>
            <a:ext cx="12590780" cy="7298690"/>
          </a:xfrm>
          <a:prstGeom prst="rect">
            <a:avLst/>
          </a:prstGeom>
        </p:spPr>
      </p:pic>
      <p:pic>
        <p:nvPicPr>
          <p:cNvPr id="5" name="图片 4" descr="pingguo-shujigaoqingzhaotupian-10755134_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5200" y="5548630"/>
            <a:ext cx="2535555" cy="153035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40640" y="-1905"/>
            <a:ext cx="12241530" cy="6915150"/>
          </a:xfrm>
          <a:prstGeom prst="rect">
            <a:avLst/>
          </a:prstGeom>
        </p:spPr>
      </p:pic>
      <p:pic>
        <p:nvPicPr>
          <p:cNvPr id="5" name="图片 4" descr="pingguo-shujigaoqingzhaotupian-10755134_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0585" y="5512435"/>
            <a:ext cx="2566035" cy="159194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09775" y="2732405"/>
            <a:ext cx="8216900" cy="2425700"/>
          </a:xfrm>
        </p:spPr>
        <p:txBody>
          <a:bodyPr/>
          <a:p>
            <a:pPr marL="1371600" lvl="3" indent="0" algn="ctr">
              <a:buNone/>
            </a:pPr>
            <a:r>
              <a:rPr lang="zh-CN" altLang="en-US" sz="66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祝大家取得优异</a:t>
            </a:r>
            <a:r>
              <a:rPr lang="zh-CN" altLang="en-US" sz="6000"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zh-CN" altLang="en-US" sz="5400"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</a:t>
            </a:r>
            <a:endParaRPr lang="zh-CN" altLang="en-US" sz="5400"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1371600" lvl="3" indent="0" algn="ctr">
              <a:buNone/>
            </a:pPr>
            <a:r>
              <a:rPr lang="zh-CN" altLang="en-US" sz="66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成  绩</a:t>
            </a:r>
            <a:endParaRPr lang="zh-CN" altLang="en-US" sz="66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1" t="6625" r="51887" b="9922"/>
          <a:stretch>
            <a:fillRect/>
          </a:stretch>
        </p:blipFill>
        <p:spPr>
          <a:xfrm>
            <a:off x="406293" y="256243"/>
            <a:ext cx="5007428" cy="5979886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V="1">
            <a:off x="8007427" y="2676602"/>
            <a:ext cx="4320000" cy="404597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320000" cy="404597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0" y="-151765"/>
            <a:ext cx="12187555" cy="701103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500370" y="2024380"/>
            <a:ext cx="4258945" cy="13220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8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小标宋简体" panose="03000509000000000000" charset="-122"/>
                <a:ea typeface="方正小标宋简体" panose="03000509000000000000" charset="-122"/>
              </a:rPr>
              <a:t>谢谢聆听</a:t>
            </a:r>
            <a:endParaRPr lang="zh-CN" altLang="en-US" sz="80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方正小标宋简体" panose="03000509000000000000" charset="-122"/>
              <a:ea typeface="方正小标宋简体" panose="03000509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63285" y="4100195"/>
            <a:ext cx="3557270" cy="119888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  <a:cs typeface="+mj-ea"/>
              </a:rPr>
              <a:t>邢台开放大学       李英霞</a:t>
            </a:r>
            <a:endParaRPr lang="zh-CN" altLang="en-US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  <a:cs typeface="+mj-ea"/>
            </a:endParaRPr>
          </a:p>
          <a:p>
            <a:endParaRPr lang="zh-CN" altLang="en-US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  <a:cs typeface="+mj-ea"/>
            </a:endParaRPr>
          </a:p>
          <a:p>
            <a:r>
              <a:rPr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  <a:cs typeface="+mj-ea"/>
              </a:rPr>
              <a:t>电话：</a:t>
            </a:r>
            <a:r>
              <a:rPr lang="en-US" alt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  <a:cs typeface="+mj-ea"/>
              </a:rPr>
              <a:t>2165986    403</a:t>
            </a:r>
            <a:r>
              <a:rPr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  <a:cs typeface="+mj-ea"/>
              </a:rPr>
              <a:t>室</a:t>
            </a:r>
            <a:endParaRPr lang="zh-CN" altLang="en-US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  <a:cs typeface="+mj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28361" b="21038"/>
          <a:stretch>
            <a:fillRect/>
          </a:stretch>
        </p:blipFill>
        <p:spPr>
          <a:xfrm>
            <a:off x="7163609" y="3710779"/>
            <a:ext cx="5379913" cy="349679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1" t="6625" r="51887" b="9922"/>
          <a:stretch>
            <a:fillRect/>
          </a:stretch>
        </p:blipFill>
        <p:spPr>
          <a:xfrm>
            <a:off x="-256012" y="-314622"/>
            <a:ext cx="5007428" cy="597988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634490" y="2512060"/>
            <a:ext cx="8412480" cy="11988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7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一、各章节重点内容</a:t>
            </a:r>
            <a:endParaRPr lang="zh-CN" altLang="en-US" sz="72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67995" y="-227965"/>
            <a:ext cx="13011150" cy="7315200"/>
          </a:xfrm>
          <a:prstGeom prst="rect">
            <a:avLst/>
          </a:prstGeom>
        </p:spPr>
      </p:pic>
      <p:pic>
        <p:nvPicPr>
          <p:cNvPr id="6" name="图片 5" descr="23008385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44735" y="5665470"/>
            <a:ext cx="2465705" cy="1741170"/>
          </a:xfrm>
          <a:prstGeom prst="rect">
            <a:avLst/>
          </a:prstGeom>
        </p:spPr>
      </p:pic>
      <p:pic>
        <p:nvPicPr>
          <p:cNvPr id="7" name="图片 6" descr="pingguo-shujigaoqingzhaotupian-10755134_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22510" y="5411470"/>
            <a:ext cx="2620645" cy="1995170"/>
          </a:xfrm>
          <a:prstGeom prst="rect">
            <a:avLst/>
          </a:prstGeom>
        </p:spPr>
      </p:pic>
      <p:pic>
        <p:nvPicPr>
          <p:cNvPr id="13" name="图片 12" descr="pingguo-shujigaoqingzhaotupian-10755134_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255905" y="-39370"/>
            <a:ext cx="1048385" cy="6663055"/>
          </a:xfrm>
          <a:prstGeom prst="rect">
            <a:avLst/>
          </a:prstGeom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28361" b="21038"/>
          <a:stretch>
            <a:fillRect/>
          </a:stretch>
        </p:blipFill>
        <p:spPr>
          <a:xfrm>
            <a:off x="7163609" y="3710779"/>
            <a:ext cx="5379913" cy="349679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1" t="6625" r="51887" b="9922"/>
          <a:stretch>
            <a:fillRect/>
          </a:stretch>
        </p:blipFill>
        <p:spPr>
          <a:xfrm>
            <a:off x="-256012" y="-314622"/>
            <a:ext cx="5007428" cy="597988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634490" y="2512060"/>
            <a:ext cx="8412480" cy="11988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7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一、各章节重点内容</a:t>
            </a:r>
            <a:endParaRPr lang="zh-CN" altLang="en-US" sz="72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10210" y="-227965"/>
            <a:ext cx="13011150" cy="73152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410210" y="-227965"/>
            <a:ext cx="13011150" cy="7315200"/>
          </a:xfrm>
          <a:prstGeom prst="rect">
            <a:avLst/>
          </a:prstGeom>
        </p:spPr>
      </p:pic>
      <p:pic>
        <p:nvPicPr>
          <p:cNvPr id="7" name="图片 6" descr="pingguo-shujigaoqingzhaotupian-10755134_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46310" y="5544185"/>
            <a:ext cx="2896870" cy="154305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28361" b="21038"/>
          <a:stretch>
            <a:fillRect/>
          </a:stretch>
        </p:blipFill>
        <p:spPr>
          <a:xfrm>
            <a:off x="7163609" y="3710779"/>
            <a:ext cx="5379913" cy="349679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1" t="6625" r="51887" b="9922"/>
          <a:stretch>
            <a:fillRect/>
          </a:stretch>
        </p:blipFill>
        <p:spPr>
          <a:xfrm>
            <a:off x="-256012" y="-314622"/>
            <a:ext cx="5007428" cy="597988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665605" y="2512060"/>
            <a:ext cx="8412480" cy="11988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7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一、各章节重点内容</a:t>
            </a:r>
            <a:endParaRPr lang="zh-CN" altLang="en-US" sz="72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10210" y="-227965"/>
            <a:ext cx="13011150" cy="7315200"/>
          </a:xfrm>
          <a:prstGeom prst="rect">
            <a:avLst/>
          </a:prstGeom>
        </p:spPr>
      </p:pic>
      <p:pic>
        <p:nvPicPr>
          <p:cNvPr id="7" name="图片 6" descr="pingguo-shujigaoqingzhaotupian-10755134_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80295" y="5490845"/>
            <a:ext cx="2620645" cy="171704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28361" b="21038"/>
          <a:stretch>
            <a:fillRect/>
          </a:stretch>
        </p:blipFill>
        <p:spPr>
          <a:xfrm>
            <a:off x="7163609" y="3710779"/>
            <a:ext cx="5379913" cy="349679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1" t="6625" r="51887" b="9922"/>
          <a:stretch>
            <a:fillRect/>
          </a:stretch>
        </p:blipFill>
        <p:spPr>
          <a:xfrm>
            <a:off x="-256012" y="-314622"/>
            <a:ext cx="5007428" cy="597988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634490" y="2512060"/>
            <a:ext cx="8412480" cy="11988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7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一、各章节重点内容</a:t>
            </a:r>
            <a:endParaRPr lang="zh-CN" altLang="en-US" sz="72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10210" y="-227965"/>
            <a:ext cx="13011150" cy="7315200"/>
          </a:xfrm>
          <a:prstGeom prst="rect">
            <a:avLst/>
          </a:prstGeom>
        </p:spPr>
      </p:pic>
      <p:pic>
        <p:nvPicPr>
          <p:cNvPr id="7" name="图片 6" descr="pingguo-shujigaoqingzhaotupian-10755134_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80295" y="5490845"/>
            <a:ext cx="2620645" cy="171704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28361" b="21038"/>
          <a:stretch>
            <a:fillRect/>
          </a:stretch>
        </p:blipFill>
        <p:spPr>
          <a:xfrm>
            <a:off x="7163609" y="3710779"/>
            <a:ext cx="5379913" cy="349679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1" t="6625" r="51887" b="9922"/>
          <a:stretch>
            <a:fillRect/>
          </a:stretch>
        </p:blipFill>
        <p:spPr>
          <a:xfrm>
            <a:off x="-256012" y="-314622"/>
            <a:ext cx="5007428" cy="597988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650365" y="2512060"/>
            <a:ext cx="8412480" cy="11988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7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一、各章节重点内容</a:t>
            </a:r>
            <a:endParaRPr lang="zh-CN" altLang="en-US" sz="72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10210" y="-227965"/>
            <a:ext cx="13011150" cy="7315200"/>
          </a:xfrm>
          <a:prstGeom prst="rect">
            <a:avLst/>
          </a:prstGeom>
        </p:spPr>
      </p:pic>
      <p:pic>
        <p:nvPicPr>
          <p:cNvPr id="7" name="图片 6" descr="pingguo-shujigaoqingzhaotupian-10755134_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80295" y="5490845"/>
            <a:ext cx="2620645" cy="171704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28361" b="21038"/>
          <a:stretch>
            <a:fillRect/>
          </a:stretch>
        </p:blipFill>
        <p:spPr>
          <a:xfrm>
            <a:off x="7163609" y="3710779"/>
            <a:ext cx="5379913" cy="349679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1" t="6625" r="51887" b="9922"/>
          <a:stretch>
            <a:fillRect/>
          </a:stretch>
        </p:blipFill>
        <p:spPr>
          <a:xfrm>
            <a:off x="-256012" y="-314622"/>
            <a:ext cx="5007428" cy="597988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634490" y="2512060"/>
            <a:ext cx="8412480" cy="11988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7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一、各章节重点内容</a:t>
            </a:r>
            <a:endParaRPr lang="zh-CN" altLang="en-US" sz="72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10210" y="-227965"/>
            <a:ext cx="13011150" cy="7315200"/>
          </a:xfrm>
          <a:prstGeom prst="rect">
            <a:avLst/>
          </a:prstGeom>
        </p:spPr>
      </p:pic>
      <p:pic>
        <p:nvPicPr>
          <p:cNvPr id="7" name="图片 6" descr="pingguo-shujigaoqingzhaotupian-10755134_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44735" y="5573395"/>
            <a:ext cx="2620645" cy="180911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ID" val="custom0_1*i*3"/>
  <p:tag name="KSO_WM_TEMPLATE_CATEGORY" val="custom"/>
  <p:tag name="KSO_WM_TEMPLATE_INDEX" val="0"/>
  <p:tag name="KSO_WM_UNIT_LAYERLEVEL" val="1"/>
  <p:tag name="KSO_WM_TAG_VERSION" val="1.0"/>
  <p:tag name="KSO_WM_BEAUTIFY_FLAG" val="#wm#"/>
  <p:tag name="KSO_WM_UNIT_TYPE" val="i"/>
  <p:tag name="KSO_WM_UNIT_INDEX" val="3"/>
</p:tagLst>
</file>

<file path=ppt/tags/tag1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0"/>
  <p:tag name="KSO_WM_UNIT_TYPE" val="l_h_i"/>
  <p:tag name="KSO_WM_UNIT_INDEX" val="1_2_2"/>
  <p:tag name="KSO_WM_UNIT_ID" val="custom0_9*l_h_i*1_2_2"/>
  <p:tag name="KSO_WM_UNIT_LAYERLEVEL" val="1_1_1"/>
  <p:tag name="KSO_WM_DIAGRAM_GROUP_CODE" val="l1-5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0"/>
  <p:tag name="KSO_WM_UNIT_HIGHLIGHT" val="0"/>
  <p:tag name="KSO_WM_UNIT_COMPATIBLE" val="0"/>
</p:tagLst>
</file>

<file path=ppt/tags/tag1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0"/>
  <p:tag name="KSO_WM_UNIT_TYPE" val="l_h_i"/>
  <p:tag name="KSO_WM_UNIT_INDEX" val="1_1_1"/>
  <p:tag name="KSO_WM_UNIT_ID" val="custom0_9*l_h_i*1_1_1"/>
  <p:tag name="KSO_WM_UNIT_LAYERLEVEL" val="1_1_1"/>
  <p:tag name="KSO_WM_DIAGRAM_GROUP_CODE" val="l1-5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0"/>
  <p:tag name="KSO_WM_UNIT_HIGHLIGHT" val="0"/>
  <p:tag name="KSO_WM_UNIT_COMPATIBLE" val="0"/>
</p:tagLst>
</file>

<file path=ppt/tags/tag1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0"/>
  <p:tag name="KSO_WM_UNIT_TYPE" val="l_h_i"/>
  <p:tag name="KSO_WM_UNIT_INDEX" val="1_1_2"/>
  <p:tag name="KSO_WM_UNIT_ID" val="custom0_9*l_h_i*1_1_2"/>
  <p:tag name="KSO_WM_UNIT_LAYERLEVEL" val="1_1_1"/>
  <p:tag name="KSO_WM_DIAGRAM_GROUP_CODE" val="l1-5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0"/>
  <p:tag name="KSO_WM_UNIT_HIGHLIGHT" val="0"/>
  <p:tag name="KSO_WM_UNIT_COMPATIBLE" val="0"/>
</p:tagLst>
</file>

<file path=ppt/tags/tag13.xml><?xml version="1.0" encoding="utf-8"?>
<p:tagLst xmlns:p="http://schemas.openxmlformats.org/presentationml/2006/main">
  <p:tag name="KSO_WM_TAG_VERSION" val="1.0"/>
  <p:tag name="KSO_WM_BEAUTIFY_FLAG" val="#wm#"/>
  <p:tag name="KSO_WM_UNIT_ID" val="custom0_4*i*4"/>
  <p:tag name="KSO_WM_TEMPLATE_CATEGORY" val="custom"/>
  <p:tag name="KSO_WM_TEMPLATE_INDEX" val="0"/>
  <p:tag name="KSO_WM_UNIT_HIGHLIGHT" val="0"/>
  <p:tag name="KSO_WM_UNIT_COMPATIBLE" val="0"/>
  <p:tag name="KSO_WM_UNIT_LAYERLEVEL" val="1"/>
  <p:tag name="KSO_WM_DIAGRAM_GROUP_CODE" val="l1-2"/>
  <p:tag name="KSO_WM_UNIT_TYPE" val="i"/>
  <p:tag name="KSO_WM_UNIT_INDEX" val="4"/>
</p:tagLst>
</file>

<file path=ppt/tags/tag14.xml><?xml version="1.0" encoding="utf-8"?>
<p:tagLst xmlns:p="http://schemas.openxmlformats.org/presentationml/2006/main">
  <p:tag name="KSO_WM_TAG_VERSION" val="1.0"/>
  <p:tag name="KSO_WM_BEAUTIFY_FLAG" val="#wm#"/>
  <p:tag name="KSO_WM_UNIT_ID" val="custom0_4*i*4"/>
  <p:tag name="KSO_WM_TEMPLATE_CATEGORY" val="custom"/>
  <p:tag name="KSO_WM_TEMPLATE_INDEX" val="0"/>
  <p:tag name="KSO_WM_UNIT_HIGHLIGHT" val="0"/>
  <p:tag name="KSO_WM_UNIT_COMPATIBLE" val="0"/>
  <p:tag name="KSO_WM_UNIT_LAYERLEVEL" val="1"/>
  <p:tag name="KSO_WM_DIAGRAM_GROUP_CODE" val="l1-2"/>
  <p:tag name="KSO_WM_UNIT_TYPE" val="i"/>
  <p:tag name="KSO_WM_UNIT_INDEX" val="4"/>
</p:tagLst>
</file>

<file path=ppt/tags/tag1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0"/>
  <p:tag name="KSO_WM_DIAGRAM_GROUP_CODE" val="l1-4"/>
  <p:tag name="KSO_WM_UNIT_ID" val="custom0_7*l_i*1_2"/>
  <p:tag name="KSO_WM_UNIT_LAYERLEVEL" val="1_1"/>
  <p:tag name="KSO_WM_UNIT_FILL_FORE_SCHEMECOLOR_INDEX" val="5"/>
  <p:tag name="KSO_WM_UNIT_FILL_TYPE" val="1"/>
  <p:tag name="KSO_WM_UNIT_USESOURCEFORMAT_APPLY" val="0"/>
  <p:tag name="KSO_WM_UNIT_HIGHLIGHT" val="0"/>
  <p:tag name="KSO_WM_UNIT_COMPATIBLE" val="0"/>
  <p:tag name="KSO_WM_UNIT_TYPE" val="l_i"/>
  <p:tag name="KSO_WM_UNIT_INDEX" val="1_2"/>
</p:tagLst>
</file>

<file path=ppt/tags/tag1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0"/>
  <p:tag name="KSO_WM_DIAGRAM_GROUP_CODE" val="l1-4"/>
  <p:tag name="KSO_WM_UNIT_ID" val="custom0_7*l_h_i*1_4_1"/>
  <p:tag name="KSO_WM_UNIT_LAYERLEVEL" val="1_1_1"/>
  <p:tag name="KSO_WM_UNIT_FILL_FORE_SCHEMECOLOR_INDEX" val="7"/>
  <p:tag name="KSO_WM_UNIT_FILL_TYPE" val="1"/>
  <p:tag name="KSO_WM_UNIT_USESOURCEFORMAT_APPLY" val="0"/>
  <p:tag name="KSO_WM_UNIT_HIGHLIGHT" val="0"/>
  <p:tag name="KSO_WM_UNIT_COMPATIBLE" val="0"/>
  <p:tag name="KSO_WM_UNIT_TYPE" val="l_h_i"/>
  <p:tag name="KSO_WM_UNIT_INDEX" val="1_4_1"/>
</p:tagLst>
</file>

<file path=ppt/tags/tag1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0"/>
  <p:tag name="KSO_WM_DIAGRAM_GROUP_CODE" val="l1-4"/>
  <p:tag name="KSO_WM_UNIT_ID" val="custom0_7*l_h_i*1_2_2"/>
  <p:tag name="KSO_WM_UNIT_LAYERLEVEL" val="1_1_1"/>
  <p:tag name="KSO_WM_UNIT_FILL_FORE_SCHEMECOLOR_INDEX" val="7"/>
  <p:tag name="KSO_WM_UNIT_FILL_TYPE" val="1"/>
  <p:tag name="KSO_WM_UNIT_USESOURCEFORMAT_APPLY" val="0"/>
  <p:tag name="KSO_WM_UNIT_HIGHLIGHT" val="0"/>
  <p:tag name="KSO_WM_UNIT_COMPATIBLE" val="0"/>
  <p:tag name="KSO_WM_UNIT_TYPE" val="l_h_i"/>
  <p:tag name="KSO_WM_UNIT_INDEX" val="1_2_2"/>
</p:tagLst>
</file>

<file path=ppt/tags/tag1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0"/>
  <p:tag name="KSO_WM_DIAGRAM_GROUP_CODE" val="l1-4"/>
  <p:tag name="KSO_WM_UNIT_ID" val="custom0_7*l_h_i*1_1_2"/>
  <p:tag name="KSO_WM_UNIT_LAYERLEVEL" val="1_1_1"/>
  <p:tag name="KSO_WM_UNIT_FILL_FORE_SCHEMECOLOR_INDEX" val="6"/>
  <p:tag name="KSO_WM_UNIT_FILL_TYPE" val="1"/>
  <p:tag name="KSO_WM_UNIT_USESOURCEFORMAT_APPLY" val="0"/>
  <p:tag name="KSO_WM_UNIT_HIGHLIGHT" val="0"/>
  <p:tag name="KSO_WM_UNIT_COMPATIBLE" val="0"/>
  <p:tag name="KSO_WM_UNIT_TYPE" val="l_h_i"/>
  <p:tag name="KSO_WM_UNIT_INDEX" val="1_1_2"/>
</p:tagLst>
</file>

<file path=ppt/tags/tag1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0"/>
  <p:tag name="KSO_WM_DIAGRAM_GROUP_CODE" val="l1-4"/>
  <p:tag name="KSO_WM_UNIT_ID" val="custom0_7*l_h_i*1_3_2"/>
  <p:tag name="KSO_WM_UNIT_LAYERLEVEL" val="1_1_1"/>
  <p:tag name="KSO_WM_UNIT_FILL_FORE_SCHEMECOLOR_INDEX" val="6"/>
  <p:tag name="KSO_WM_UNIT_FILL_TYPE" val="1"/>
  <p:tag name="KSO_WM_UNIT_USESOURCEFORMAT_APPLY" val="0"/>
  <p:tag name="KSO_WM_UNIT_HIGHLIGHT" val="0"/>
  <p:tag name="KSO_WM_UNIT_COMPATIBLE" val="0"/>
  <p:tag name="KSO_WM_UNIT_TYPE" val="l_h_i"/>
  <p:tag name="KSO_WM_UNIT_INDEX" val="1_3_2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ID" val="custom0_1*i*4"/>
  <p:tag name="KSO_WM_TEMPLATE_CATEGORY" val="custom"/>
  <p:tag name="KSO_WM_TEMPLATE_INDEX" val="0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DIAGRAM_GROUP_CODE" val="m1-1"/>
  <p:tag name="KSO_WM_UNIT_ID" val="custom0_2*i*1"/>
  <p:tag name="KSO_WM_TEMPLATE_CATEGORY" val="custom"/>
  <p:tag name="KSO_WM_TEMPLATE_INDEX" val="0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2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0_2*i*6"/>
  <p:tag name="KSO_WM_TEMPLATE_CATEGORY" val="custom"/>
  <p:tag name="KSO_WM_TEMPLATE_INDEX" val="0"/>
  <p:tag name="KSO_WM_UNIT_INDEX" val="6"/>
  <p:tag name="KSO_WM_UNIT_HIGHLIGHT" val="0"/>
  <p:tag name="KSO_WM_UNIT_COMPATIBLE" val="0"/>
  <p:tag name="KSO_WM_DIAGRAM_GROUP_CODE" val="m1-1"/>
  <p:tag name="KSO_WM_UNIT_LAYERLEVEL" val="1"/>
</p:tagLst>
</file>

<file path=ppt/tags/tag22.xml><?xml version="1.0" encoding="utf-8"?>
<p:tagLst xmlns:p="http://schemas.openxmlformats.org/presentationml/2006/main">
  <p:tag name="KSO_WM_TAG_VERSION" val="1.0"/>
  <p:tag name="KSO_WM_BEAUTIFY_FLAG" val="#wm#"/>
  <p:tag name="KSO_WM_UNIT_ID" val="custom0_4*i*4"/>
  <p:tag name="KSO_WM_TEMPLATE_CATEGORY" val="custom"/>
  <p:tag name="KSO_WM_TEMPLATE_INDEX" val="0"/>
  <p:tag name="KSO_WM_UNIT_HIGHLIGHT" val="0"/>
  <p:tag name="KSO_WM_UNIT_COMPATIBLE" val="0"/>
  <p:tag name="KSO_WM_UNIT_LAYERLEVEL" val="1"/>
  <p:tag name="KSO_WM_DIAGRAM_GROUP_CODE" val="l1-2"/>
  <p:tag name="KSO_WM_UNIT_TYPE" val="i"/>
  <p:tag name="KSO_WM_UNIT_INDEX" val="4"/>
</p:tagLst>
</file>

<file path=ppt/tags/tag23.xml><?xml version="1.0" encoding="utf-8"?>
<p:tagLst xmlns:p="http://schemas.openxmlformats.org/presentationml/2006/main">
  <p:tag name="KSO_WM_TAG_VERSION" val="1.0"/>
  <p:tag name="KSO_WM_BEAUTIFY_FLAG" val="#wm#"/>
  <p:tag name="KSO_WM_UNIT_ID" val="custom0_4*i*4"/>
  <p:tag name="KSO_WM_TEMPLATE_CATEGORY" val="custom"/>
  <p:tag name="KSO_WM_TEMPLATE_INDEX" val="0"/>
  <p:tag name="KSO_WM_UNIT_HIGHLIGHT" val="0"/>
  <p:tag name="KSO_WM_UNIT_COMPATIBLE" val="0"/>
  <p:tag name="KSO_WM_UNIT_LAYERLEVEL" val="1"/>
  <p:tag name="KSO_WM_DIAGRAM_GROUP_CODE" val="l1-2"/>
  <p:tag name="KSO_WM_UNIT_TYPE" val="i"/>
  <p:tag name="KSO_WM_UNIT_INDEX" val="4"/>
</p:tagLst>
</file>

<file path=ppt/tags/tag24.xml><?xml version="1.0" encoding="utf-8"?>
<p:tagLst xmlns:p="http://schemas.openxmlformats.org/presentationml/2006/main">
  <p:tag name="KSO_WM_TAG_VERSION" val="1.0"/>
  <p:tag name="KSO_WM_TEMPLATE_CATEGORY" val="custom"/>
  <p:tag name="KSO_WM_TEMPLATE_INDEX" val="0"/>
</p:tagLst>
</file>

<file path=ppt/tags/tag25.xml><?xml version="1.0" encoding="utf-8"?>
<p:tagLst xmlns:p="http://schemas.openxmlformats.org/presentationml/2006/main">
  <p:tag name="KSO_WM_TAG_VERSION" val="1.0"/>
  <p:tag name="KSO_WM_TEMPLATE_CATEGORY" val="custom"/>
  <p:tag name="KSO_WM_TEMPLATE_INDEX" val="0"/>
</p:tagLst>
</file>

<file path=ppt/tags/tag26.xml><?xml version="1.0" encoding="utf-8"?>
<p:tagLst xmlns:p="http://schemas.openxmlformats.org/presentationml/2006/main">
  <p:tag name="KSO_WM_TEMPLATE_CATEGORY" val="custom"/>
  <p:tag name="KSO_WM_TEMPLATE_INDEX" val="0"/>
  <p:tag name="KSO_WM_TAG_VERSION" val="1.0"/>
  <p:tag name="KSO_WM_BEAUTIFY_FLAG" val="#wm#"/>
  <p:tag name="KSO_WM_TEMPLATE_THUMBS_INDEX" val="1、2、5、6、12、13、16、21、28、29、30、"/>
  <p:tag name="KSO_WM_COMBINE_RELATE_SLIDE_ID" val="background20177529_1"/>
  <p:tag name="KSO_WM_TEMPLATE_SUBCATEGORY" val="combine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UNIT_ID" val="custom0_4*i*4"/>
  <p:tag name="KSO_WM_TEMPLATE_CATEGORY" val="custom"/>
  <p:tag name="KSO_WM_TEMPLATE_INDEX" val="0"/>
  <p:tag name="KSO_WM_UNIT_HIGHLIGHT" val="0"/>
  <p:tag name="KSO_WM_UNIT_COMPATIBLE" val="0"/>
  <p:tag name="KSO_WM_UNIT_LAYERLEVEL" val="1"/>
  <p:tag name="KSO_WM_DIAGRAM_GROUP_CODE" val="l1-2"/>
  <p:tag name="KSO_WM_UNIT_TYPE" val="i"/>
  <p:tag name="KSO_WM_UNIT_INDEX" val="4"/>
</p:tagLst>
</file>

<file path=ppt/tags/tag4.xml><?xml version="1.0" encoding="utf-8"?>
<p:tagLst xmlns:p="http://schemas.openxmlformats.org/presentationml/2006/main">
  <p:tag name="KSO_WM_TAG_VERSION" val="1.0"/>
  <p:tag name="KSO_WM_BEAUTIFY_FLAG" val="#wm#"/>
  <p:tag name="KSO_WM_UNIT_ID" val="custom0_4*i*4"/>
  <p:tag name="KSO_WM_TEMPLATE_CATEGORY" val="custom"/>
  <p:tag name="KSO_WM_TEMPLATE_INDEX" val="0"/>
  <p:tag name="KSO_WM_UNIT_HIGHLIGHT" val="0"/>
  <p:tag name="KSO_WM_UNIT_COMPATIBLE" val="0"/>
  <p:tag name="KSO_WM_UNIT_LAYERLEVEL" val="1"/>
  <p:tag name="KSO_WM_DIAGRAM_GROUP_CODE" val="l1-2"/>
  <p:tag name="KSO_WM_UNIT_TYPE" val="i"/>
  <p:tag name="KSO_WM_UNIT_INDEX" val="4"/>
</p:tagLst>
</file>

<file path=ppt/tags/tag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0"/>
  <p:tag name="KSO_WM_UNIT_TYPE" val="l_h_i"/>
  <p:tag name="KSO_WM_UNIT_INDEX" val="1_4_1"/>
  <p:tag name="KSO_WM_UNIT_ID" val="custom0_9*l_h_i*1_4_1"/>
  <p:tag name="KSO_WM_UNIT_LAYERLEVEL" val="1_1_1"/>
  <p:tag name="KSO_WM_DIAGRAM_GROUP_CODE" val="l1-5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0"/>
  <p:tag name="KSO_WM_UNIT_HIGHLIGHT" val="0"/>
  <p:tag name="KSO_WM_UNIT_COMPATIBLE" val="0"/>
</p:tagLst>
</file>

<file path=ppt/tags/tag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0"/>
  <p:tag name="KSO_WM_UNIT_TYPE" val="l_h_i"/>
  <p:tag name="KSO_WM_UNIT_INDEX" val="1_4_2"/>
  <p:tag name="KSO_WM_UNIT_ID" val="custom0_9*l_h_i*1_4_2"/>
  <p:tag name="KSO_WM_UNIT_LAYERLEVEL" val="1_1_1"/>
  <p:tag name="KSO_WM_DIAGRAM_GROUP_CODE" val="l1-5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0"/>
  <p:tag name="KSO_WM_UNIT_HIGHLIGHT" val="0"/>
  <p:tag name="KSO_WM_UNIT_COMPATIBLE" val="0"/>
</p:tagLst>
</file>

<file path=ppt/tags/tag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0"/>
  <p:tag name="KSO_WM_UNIT_TYPE" val="l_h_i"/>
  <p:tag name="KSO_WM_UNIT_INDEX" val="1_3_1"/>
  <p:tag name="KSO_WM_UNIT_ID" val="custom0_9*l_h_i*1_3_1"/>
  <p:tag name="KSO_WM_UNIT_LAYERLEVEL" val="1_1_1"/>
  <p:tag name="KSO_WM_DIAGRAM_GROUP_CODE" val="l1-5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0"/>
  <p:tag name="KSO_WM_UNIT_HIGHLIGHT" val="0"/>
  <p:tag name="KSO_WM_UNIT_COMPATIBLE" val="0"/>
</p:tagLst>
</file>

<file path=ppt/tags/tag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0"/>
  <p:tag name="KSO_WM_UNIT_TYPE" val="l_h_i"/>
  <p:tag name="KSO_WM_UNIT_INDEX" val="1_3_2"/>
  <p:tag name="KSO_WM_UNIT_ID" val="custom0_9*l_h_i*1_3_2"/>
  <p:tag name="KSO_WM_UNIT_LAYERLEVEL" val="1_1_1"/>
  <p:tag name="KSO_WM_DIAGRAM_GROUP_CODE" val="l1-5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0"/>
  <p:tag name="KSO_WM_UNIT_HIGHLIGHT" val="0"/>
  <p:tag name="KSO_WM_UNIT_COMPATIBLE" val="0"/>
</p:tagLst>
</file>

<file path=ppt/tags/tag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0"/>
  <p:tag name="KSO_WM_UNIT_TYPE" val="l_h_i"/>
  <p:tag name="KSO_WM_UNIT_INDEX" val="1_2_1"/>
  <p:tag name="KSO_WM_UNIT_ID" val="custom0_9*l_h_i*1_2_1"/>
  <p:tag name="KSO_WM_UNIT_LAYERLEVEL" val="1_1_1"/>
  <p:tag name="KSO_WM_DIAGRAM_GROUP_CODE" val="l1-5"/>
  <p:tag name="KSO_WM_UNIT_LINE_FORE_SCHEMECOLOR_INDEX" val="14"/>
  <p:tag name="KSO_WM_UNIT_LINE_FILL_TYPE" val="2"/>
  <p:tag name="KSO_WM_UNIT_TEXT_FILL_FORE_SCHEMECOLOR_INDEX" val="13"/>
  <p:tag name="KSO_WM_UNIT_TEXT_FILL_TYPE" val="1"/>
  <p:tag name="KSO_WM_UNIT_USESOURCEFORMAT_APPLY" val="0"/>
  <p:tag name="KSO_WM_UNIT_HIGHLIGHT" val="0"/>
  <p:tag name="KSO_WM_UNIT_COMPATIBLE" val="0"/>
</p:tagLst>
</file>

<file path=ppt/theme/theme1.xml><?xml version="1.0" encoding="utf-8"?>
<a:theme xmlns:a="http://schemas.openxmlformats.org/drawingml/2006/main" name="personal review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自定义 3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296</Words>
  <Application>WPS 演示</Application>
  <PresentationFormat>自定义</PresentationFormat>
  <Paragraphs>51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2" baseType="lpstr">
      <vt:lpstr>Arial</vt:lpstr>
      <vt:lpstr>宋体</vt:lpstr>
      <vt:lpstr>Wingdings</vt:lpstr>
      <vt:lpstr>黑体</vt:lpstr>
      <vt:lpstr>方正小标宋简体</vt:lpstr>
      <vt:lpstr>微软雅黑</vt:lpstr>
      <vt:lpstr>Arial Unicode MS</vt:lpstr>
      <vt:lpstr>Calibri</vt:lpstr>
      <vt:lpstr>personal review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PPT背景图片</dc:title>
  <dc:creator>第一PPT</dc:creator>
  <cp:keywords>www.1ppt.com</cp:keywords>
  <dc:description>www.1ppt.com</dc:description>
  <cp:lastModifiedBy>Administrator</cp:lastModifiedBy>
  <cp:revision>42</cp:revision>
  <dcterms:created xsi:type="dcterms:W3CDTF">2019-12-24T09:15:00Z</dcterms:created>
  <dcterms:modified xsi:type="dcterms:W3CDTF">2021-11-23T07:37:06Z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2052-11.8.2.8053</vt:lpwstr>
  </property>
</Properties>
</file>