
<file path=[Content_Types].xml><?xml version="1.0" encoding="utf-8"?>
<Types xmlns="http://schemas.openxmlformats.org/package/2006/content-types">
  <Default Extension="jpeg" ContentType="image/jpeg"/>
  <Default Extension="JPG" ContentType="image/.jp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4"/>
  </p:notesMasterIdLst>
  <p:handoutMasterIdLst>
    <p:handoutMasterId r:id="rId14"/>
  </p:handoutMasterIdLst>
  <p:sldIdLst>
    <p:sldId id="3223" r:id="rId3"/>
    <p:sldId id="3224" r:id="rId5"/>
    <p:sldId id="3225" r:id="rId6"/>
    <p:sldId id="3175" r:id="rId7"/>
    <p:sldId id="3226" r:id="rId8"/>
    <p:sldId id="3227" r:id="rId9"/>
    <p:sldId id="3165" r:id="rId10"/>
    <p:sldId id="3228" r:id="rId11"/>
    <p:sldId id="3245" r:id="rId12"/>
    <p:sldId id="3246" r:id="rId13"/>
  </p:sldIdLst>
  <p:sldSz cx="12858750" cy="7232650"/>
  <p:notesSz cx="6858000" cy="9144000"/>
  <p:custDataLst>
    <p:tags r:id="rId18"/>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328" userDrawn="1">
          <p15:clr>
            <a:srgbClr val="A4A3A4"/>
          </p15:clr>
        </p15:guide>
        <p15:guide id="2" pos="4050" userDrawn="1">
          <p15:clr>
            <a:srgbClr val="A4A3A4"/>
          </p15:clr>
        </p15:guide>
        <p15:guide id="3" pos="557" userDrawn="1">
          <p15:clr>
            <a:srgbClr val="A4A3A4"/>
          </p15:clr>
        </p15:guide>
        <p15:guide id="4" orient="horz" pos="4183" userDrawn="1">
          <p15:clr>
            <a:srgbClr val="A4A3A4"/>
          </p15:clr>
        </p15:guide>
        <p15:guide id="5" pos="7588" userDrawn="1">
          <p15:clr>
            <a:srgbClr val="A4A3A4"/>
          </p15:clr>
        </p15:guide>
        <p15:guide id="6" pos="376" userDrawn="1">
          <p15:clr>
            <a:srgbClr val="A4A3A4"/>
          </p15:clr>
        </p15:guide>
        <p15:guide id="7" pos="135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0000"/>
    <a:srgbClr val="0B213B"/>
    <a:srgbClr val="28C7D4"/>
    <a:srgbClr val="F94D4D"/>
    <a:srgbClr val="FEFEFE"/>
    <a:srgbClr val="FFFFFF"/>
    <a:srgbClr val="8F1A12"/>
    <a:srgbClr val="F84E4B"/>
    <a:srgbClr val="26C8D2"/>
    <a:srgbClr val="1CB7F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873" autoAdjust="0"/>
    <p:restoredTop sz="95203" autoAdjust="0"/>
  </p:normalViewPr>
  <p:slideViewPr>
    <p:cSldViewPr showGuides="1">
      <p:cViewPr varScale="1">
        <p:scale>
          <a:sx n="64" d="100"/>
          <a:sy n="64" d="100"/>
        </p:scale>
        <p:origin x="-960" y="-102"/>
      </p:cViewPr>
      <p:guideLst>
        <p:guide orient="horz" pos="328"/>
        <p:guide pos="4050"/>
        <p:guide pos="557"/>
        <p:guide orient="horz" pos="4183"/>
        <p:guide pos="7588"/>
        <p:guide pos="376"/>
        <p:guide pos="1350"/>
      </p:guideLst>
    </p:cSldViewPr>
  </p:slideViewPr>
  <p:outlineViewPr>
    <p:cViewPr>
      <p:scale>
        <a:sx n="100" d="100"/>
        <a:sy n="100" d="100"/>
      </p:scale>
      <p:origin x="0" y="-14412"/>
    </p:cViewPr>
  </p:outlineViewPr>
  <p:notesTextViewPr>
    <p:cViewPr>
      <p:scale>
        <a:sx n="1" d="1"/>
        <a:sy n="1" d="1"/>
      </p:scale>
      <p:origin x="0" y="0"/>
    </p:cViewPr>
  </p:notesTextViewPr>
  <p:sorterViewPr>
    <p:cViewPr>
      <p:scale>
        <a:sx n="75" d="100"/>
        <a:sy n="75" d="100"/>
      </p:scale>
      <p:origin x="0" y="0"/>
    </p:cViewPr>
  </p:sorterViewPr>
  <p:notesViewPr>
    <p:cSldViewPr>
      <p:cViewPr varScale="1">
        <p:scale>
          <a:sx n="85" d="100"/>
          <a:sy n="85" d="100"/>
        </p:scale>
        <p:origin x="3804" y="96"/>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8" Type="http://schemas.openxmlformats.org/officeDocument/2006/relationships/tags" Target="tags/tag9.xml"/><Relationship Id="rId17" Type="http://schemas.openxmlformats.org/officeDocument/2006/relationships/tableStyles" Target="tableStyles.xml"/><Relationship Id="rId16" Type="http://schemas.openxmlformats.org/officeDocument/2006/relationships/viewProps" Target="viewProps.xml"/><Relationship Id="rId15" Type="http://schemas.openxmlformats.org/officeDocument/2006/relationships/presProps" Target="presProps.xml"/><Relationship Id="rId14" Type="http://schemas.openxmlformats.org/officeDocument/2006/relationships/handoutMaster" Target="handoutMasters/handoutMaster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17742FC-62BB-4B81-9CA5-3B750A4B4580}"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67E82F1-5B17-4D95-A6D6-EB96F2D72B61}"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fld id="{418F03C3-53C1-4F10-8DAF-D1F318E96C6E}"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930" algn="l" rtl="0" eaLnBrk="0" fontAlgn="base" hangingPunct="0">
      <a:spcBef>
        <a:spcPct val="30000"/>
      </a:spcBef>
      <a:spcAft>
        <a:spcPct val="0"/>
      </a:spcAft>
      <a:defRPr sz="1300" kern="1200">
        <a:solidFill>
          <a:schemeClr val="tx1"/>
        </a:solidFill>
        <a:latin typeface="+mn-lt"/>
        <a:ea typeface="+mn-ea"/>
        <a:cs typeface="+mn-cs"/>
      </a:defRPr>
    </a:lvl2pPr>
    <a:lvl3pPr marL="913130" algn="l" rtl="0" eaLnBrk="0" fontAlgn="base" hangingPunct="0">
      <a:spcBef>
        <a:spcPct val="30000"/>
      </a:spcBef>
      <a:spcAft>
        <a:spcPct val="0"/>
      </a:spcAft>
      <a:defRPr sz="1300" kern="1200">
        <a:solidFill>
          <a:schemeClr val="tx1"/>
        </a:solidFill>
        <a:latin typeface="+mn-lt"/>
        <a:ea typeface="+mn-ea"/>
        <a:cs typeface="+mn-cs"/>
      </a:defRPr>
    </a:lvl3pPr>
    <a:lvl4pPr marL="1370330" algn="l" rtl="0" eaLnBrk="0" fontAlgn="base" hangingPunct="0">
      <a:spcBef>
        <a:spcPct val="30000"/>
      </a:spcBef>
      <a:spcAft>
        <a:spcPct val="0"/>
      </a:spcAft>
      <a:defRPr sz="1300" kern="1200">
        <a:solidFill>
          <a:schemeClr val="tx1"/>
        </a:solidFill>
        <a:latin typeface="+mn-lt"/>
        <a:ea typeface="+mn-ea"/>
        <a:cs typeface="+mn-cs"/>
      </a:defRPr>
    </a:lvl4pPr>
    <a:lvl5pPr marL="1827530" algn="l" rtl="0" eaLnBrk="0" fontAlgn="base" hangingPunct="0">
      <a:spcBef>
        <a:spcPct val="30000"/>
      </a:spcBef>
      <a:spcAft>
        <a:spcPct val="0"/>
      </a:spcAft>
      <a:defRPr sz="1300" kern="1200">
        <a:solidFill>
          <a:schemeClr val="tx1"/>
        </a:solidFill>
        <a:latin typeface="+mn-lt"/>
        <a:ea typeface="+mn-ea"/>
        <a:cs typeface="+mn-cs"/>
      </a:defRPr>
    </a:lvl5pPr>
    <a:lvl6pPr marL="2285365" algn="l" defTabSz="913765" rtl="0" eaLnBrk="1" latinLnBrk="0" hangingPunct="1">
      <a:defRPr sz="1300" kern="1200">
        <a:solidFill>
          <a:schemeClr val="tx1"/>
        </a:solidFill>
        <a:latin typeface="+mn-lt"/>
        <a:ea typeface="+mn-ea"/>
        <a:cs typeface="+mn-cs"/>
      </a:defRPr>
    </a:lvl6pPr>
    <a:lvl7pPr marL="2742565" algn="l" defTabSz="913765" rtl="0" eaLnBrk="1" latinLnBrk="0" hangingPunct="1">
      <a:defRPr sz="1300" kern="1200">
        <a:solidFill>
          <a:schemeClr val="tx1"/>
        </a:solidFill>
        <a:latin typeface="+mn-lt"/>
        <a:ea typeface="+mn-ea"/>
        <a:cs typeface="+mn-cs"/>
      </a:defRPr>
    </a:lvl7pPr>
    <a:lvl8pPr marL="3199765" algn="l" defTabSz="913765" rtl="0" eaLnBrk="1" latinLnBrk="0" hangingPunct="1">
      <a:defRPr sz="1300" kern="1200">
        <a:solidFill>
          <a:schemeClr val="tx1"/>
        </a:solidFill>
        <a:latin typeface="+mn-lt"/>
        <a:ea typeface="+mn-ea"/>
        <a:cs typeface="+mn-cs"/>
      </a:defRPr>
    </a:lvl8pPr>
    <a:lvl9pPr marL="3656965" algn="l" defTabSz="913765"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更多模板请关注：https://haosc.taobao.com</a:t>
            </a:r>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更多模板请关注：https://haosc.taobao.com</a:t>
            </a:r>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7D643E-5F2C-49CF-83FF-E485C6A051CE}"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1_空白">
    <p:bg>
      <p:bgRef idx="1001">
        <a:schemeClr val="bg1"/>
      </p:bgRef>
    </p:bg>
    <p:spTree>
      <p:nvGrpSpPr>
        <p:cNvPr id="1" name=""/>
        <p:cNvGrpSpPr/>
        <p:nvPr/>
      </p:nvGrpSpPr>
      <p:grpSpPr>
        <a:xfrm>
          <a:off x="0" y="0"/>
          <a:ext cx="0" cy="0"/>
          <a:chOff x="0" y="0"/>
          <a:chExt cx="0" cy="0"/>
        </a:xfrm>
      </p:grpSpPr>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84238" y="385763"/>
            <a:ext cx="11090275" cy="1397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84238" y="1925638"/>
            <a:ext cx="11090275" cy="4589462"/>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fld id="{43A93E93-166D-47F5-9EF1-ACEABE24AEEA}" type="datetimeFigureOut">
              <a:rPr lang="zh-CN" altLang="en-US" smtClean="0"/>
            </a:fld>
            <a:endParaRPr lang="zh-CN" altLang="en-US"/>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chemeClr val="tx1">
                    <a:tint val="75000"/>
                  </a:schemeClr>
                </a:solidFill>
              </a:defRPr>
            </a:lvl1pPr>
          </a:lstStyle>
          <a:p>
            <a:fld id="{118D5ACA-62CA-46DB-AD6B-12EDD6D51A2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image" Target="../media/image2.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1.xml"/><Relationship Id="rId4" Type="http://schemas.openxmlformats.org/officeDocument/2006/relationships/image" Target="../media/image2.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1" Type="http://schemas.openxmlformats.org/officeDocument/2006/relationships/notesSlide" Target="../notesSlides/notesSlide2.xml"/><Relationship Id="rId10" Type="http://schemas.openxmlformats.org/officeDocument/2006/relationships/slideLayout" Target="../slideLayouts/slideLayout1.xml"/><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1.xml"/><Relationship Id="rId2" Type="http://schemas.openxmlformats.org/officeDocument/2006/relationships/hyperlink" Target="20230122528.pdf" TargetMode="External"/><Relationship Id="rId1" Type="http://schemas.openxmlformats.org/officeDocument/2006/relationships/image" Target="../media/image4.jpeg"/></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1.xml"/><Relationship Id="rId3" Type="http://schemas.openxmlformats.org/officeDocument/2006/relationships/hyperlink" Target="&#30417;&#30563;&#23398;&#26399;&#26411;&#22797;&#20064;&#32451;&#20064;&#39064;&#65288;&#20108;&#65289;&#65288;&#20027;&#35266;&#39064;&#65289;&#65288;2023&#31179;&#65289;.doc" TargetMode="External"/><Relationship Id="rId2" Type="http://schemas.openxmlformats.org/officeDocument/2006/relationships/hyperlink" Target="&#30417;&#30563;&#23398;&#26399;&#26411;&#22797;&#20064;&#32451;&#20064;&#39064;&#65288;&#19968;&#65289;&#65288;&#23458;&#35266;&#39064;&#65289;%20&#65288;2023&#31179;&#65289;(1).doc" TargetMode="External"/><Relationship Id="rId1"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0673" y="87829"/>
            <a:ext cx="12858044" cy="7232253"/>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nvGrpSpPr>
          <p:cNvPr id="7" name="组合 6"/>
          <p:cNvGrpSpPr/>
          <p:nvPr/>
        </p:nvGrpSpPr>
        <p:grpSpPr>
          <a:xfrm>
            <a:off x="2901392" y="303957"/>
            <a:ext cx="1727553" cy="1727553"/>
            <a:chOff x="3237545" y="4561747"/>
            <a:chExt cx="1146960" cy="1146960"/>
          </a:xfrm>
        </p:grpSpPr>
        <p:sp>
          <p:nvSpPr>
            <p:cNvPr id="8" name="圆角矩形 7"/>
            <p:cNvSpPr/>
            <p:nvPr/>
          </p:nvSpPr>
          <p:spPr>
            <a:xfrm>
              <a:off x="3237545" y="4561747"/>
              <a:ext cx="1146960" cy="1146960"/>
            </a:xfrm>
            <a:prstGeom prst="roundRect">
              <a:avLst>
                <a:gd name="adj" fmla="val 50000"/>
              </a:avLst>
            </a:prstGeom>
            <a:solidFill>
              <a:schemeClr val="accent2"/>
            </a:solidFill>
            <a:ln w="25400">
              <a:no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195">
                <a:solidFill>
                  <a:schemeClr val="accent2"/>
                </a:solidFill>
                <a:latin typeface="方正正准黑简体" panose="02000000000000000000" pitchFamily="2" charset="-122"/>
                <a:ea typeface="方正正准黑简体" panose="02000000000000000000" pitchFamily="2" charset="-122"/>
                <a:cs typeface="+mn-ea"/>
                <a:sym typeface="+mn-lt"/>
              </a:endParaRPr>
            </a:p>
          </p:txBody>
        </p:sp>
        <p:sp>
          <p:nvSpPr>
            <p:cNvPr id="9" name="圆角矩形 8"/>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195" dirty="0" smtClean="0">
                  <a:solidFill>
                    <a:schemeClr val="accent2"/>
                  </a:solidFill>
                  <a:latin typeface="方正正准黑简体" panose="02000000000000000000" pitchFamily="2" charset="-122"/>
                  <a:ea typeface="方正正准黑简体" panose="02000000000000000000" pitchFamily="2" charset="-122"/>
                  <a:cs typeface="+mn-ea"/>
                  <a:sym typeface="+mn-lt"/>
                </a:rPr>
                <a:t>期</a:t>
              </a:r>
              <a:endParaRPr lang="zh-CN" altLang="en-US" sz="7195" dirty="0">
                <a:solidFill>
                  <a:schemeClr val="accent2"/>
                </a:solidFill>
                <a:latin typeface="方正正准黑简体" panose="02000000000000000000" pitchFamily="2" charset="-122"/>
                <a:ea typeface="方正正准黑简体" panose="02000000000000000000" pitchFamily="2" charset="-122"/>
                <a:cs typeface="+mn-ea"/>
                <a:sym typeface="+mn-lt"/>
              </a:endParaRPr>
            </a:p>
          </p:txBody>
        </p:sp>
      </p:grpSp>
      <p:grpSp>
        <p:nvGrpSpPr>
          <p:cNvPr id="10" name="组合 9"/>
          <p:cNvGrpSpPr/>
          <p:nvPr/>
        </p:nvGrpSpPr>
        <p:grpSpPr>
          <a:xfrm>
            <a:off x="4666039" y="303957"/>
            <a:ext cx="1727553" cy="1727553"/>
            <a:chOff x="3237545" y="4561747"/>
            <a:chExt cx="1146960" cy="1146960"/>
          </a:xfrm>
        </p:grpSpPr>
        <p:sp>
          <p:nvSpPr>
            <p:cNvPr id="14" name="圆角矩形 13"/>
            <p:cNvSpPr/>
            <p:nvPr/>
          </p:nvSpPr>
          <p:spPr>
            <a:xfrm>
              <a:off x="3237545" y="4561747"/>
              <a:ext cx="1146960" cy="1146960"/>
            </a:xfrm>
            <a:prstGeom prst="roundRect">
              <a:avLst>
                <a:gd name="adj" fmla="val 50000"/>
              </a:avLst>
            </a:prstGeom>
            <a:solidFill>
              <a:schemeClr val="accent1"/>
            </a:solidFill>
            <a:ln w="25400">
              <a:no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195">
                <a:solidFill>
                  <a:schemeClr val="accent1"/>
                </a:solidFill>
                <a:latin typeface="方正正准黑简体" panose="02000000000000000000" pitchFamily="2" charset="-122"/>
                <a:ea typeface="方正正准黑简体" panose="02000000000000000000" pitchFamily="2" charset="-122"/>
                <a:cs typeface="+mn-ea"/>
                <a:sym typeface="+mn-lt"/>
              </a:endParaRPr>
            </a:p>
          </p:txBody>
        </p:sp>
        <p:sp>
          <p:nvSpPr>
            <p:cNvPr id="15" name="圆角矩形 14"/>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195" dirty="0" smtClean="0">
                  <a:solidFill>
                    <a:schemeClr val="accent1"/>
                  </a:solidFill>
                  <a:latin typeface="方正正准黑简体" panose="02000000000000000000" pitchFamily="2" charset="-122"/>
                  <a:ea typeface="方正正准黑简体" panose="02000000000000000000" pitchFamily="2" charset="-122"/>
                  <a:cs typeface="+mn-ea"/>
                  <a:sym typeface="+mn-lt"/>
                </a:rPr>
                <a:t>末</a:t>
              </a:r>
              <a:endParaRPr lang="zh-CN" altLang="en-US" sz="7195" dirty="0">
                <a:solidFill>
                  <a:schemeClr val="accent1"/>
                </a:solidFill>
                <a:latin typeface="方正正准黑简体" panose="02000000000000000000" pitchFamily="2" charset="-122"/>
                <a:ea typeface="方正正准黑简体" panose="02000000000000000000" pitchFamily="2" charset="-122"/>
                <a:cs typeface="+mn-ea"/>
                <a:sym typeface="+mn-lt"/>
              </a:endParaRPr>
            </a:p>
          </p:txBody>
        </p:sp>
      </p:grpSp>
      <p:grpSp>
        <p:nvGrpSpPr>
          <p:cNvPr id="16" name="组合 15"/>
          <p:cNvGrpSpPr/>
          <p:nvPr/>
        </p:nvGrpSpPr>
        <p:grpSpPr>
          <a:xfrm>
            <a:off x="6456076" y="303957"/>
            <a:ext cx="1727553" cy="1727553"/>
            <a:chOff x="3237545" y="4561747"/>
            <a:chExt cx="1146960" cy="1146960"/>
          </a:xfrm>
        </p:grpSpPr>
        <p:sp>
          <p:nvSpPr>
            <p:cNvPr id="17" name="圆角矩形 16"/>
            <p:cNvSpPr/>
            <p:nvPr/>
          </p:nvSpPr>
          <p:spPr>
            <a:xfrm>
              <a:off x="3237545" y="4561747"/>
              <a:ext cx="1146960" cy="1146960"/>
            </a:xfrm>
            <a:prstGeom prst="roundRect">
              <a:avLst>
                <a:gd name="adj" fmla="val 50000"/>
              </a:avLst>
            </a:prstGeom>
            <a:solidFill>
              <a:schemeClr val="accent2"/>
            </a:solidFill>
            <a:ln w="25400">
              <a:no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195">
                <a:solidFill>
                  <a:schemeClr val="accent2"/>
                </a:solidFill>
                <a:latin typeface="方正正准黑简体" panose="02000000000000000000" pitchFamily="2" charset="-122"/>
                <a:ea typeface="方正正准黑简体" panose="02000000000000000000" pitchFamily="2" charset="-122"/>
                <a:cs typeface="+mn-ea"/>
                <a:sym typeface="+mn-lt"/>
              </a:endParaRPr>
            </a:p>
          </p:txBody>
        </p:sp>
        <p:sp>
          <p:nvSpPr>
            <p:cNvPr id="18" name="圆角矩形 17"/>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195" dirty="0" smtClean="0">
                  <a:solidFill>
                    <a:schemeClr val="accent2"/>
                  </a:solidFill>
                  <a:latin typeface="方正正准黑简体" panose="02000000000000000000" pitchFamily="2" charset="-122"/>
                  <a:ea typeface="方正正准黑简体" panose="02000000000000000000" pitchFamily="2" charset="-122"/>
                  <a:cs typeface="+mn-ea"/>
                  <a:sym typeface="+mn-lt"/>
                </a:rPr>
                <a:t>复</a:t>
              </a:r>
              <a:endParaRPr lang="zh-CN" altLang="en-US" sz="7195" dirty="0">
                <a:solidFill>
                  <a:schemeClr val="accent2"/>
                </a:solidFill>
                <a:latin typeface="方正正准黑简体" panose="02000000000000000000" pitchFamily="2" charset="-122"/>
                <a:ea typeface="方正正准黑简体" panose="02000000000000000000" pitchFamily="2" charset="-122"/>
                <a:cs typeface="+mn-ea"/>
                <a:sym typeface="+mn-lt"/>
              </a:endParaRPr>
            </a:p>
          </p:txBody>
        </p:sp>
      </p:grpSp>
      <p:grpSp>
        <p:nvGrpSpPr>
          <p:cNvPr id="19" name="组合 18"/>
          <p:cNvGrpSpPr/>
          <p:nvPr/>
        </p:nvGrpSpPr>
        <p:grpSpPr>
          <a:xfrm>
            <a:off x="8271503" y="303957"/>
            <a:ext cx="1727553" cy="1727553"/>
            <a:chOff x="3237545" y="4561747"/>
            <a:chExt cx="1146960" cy="1146960"/>
          </a:xfrm>
        </p:grpSpPr>
        <p:sp>
          <p:nvSpPr>
            <p:cNvPr id="20" name="圆角矩形 19"/>
            <p:cNvSpPr/>
            <p:nvPr/>
          </p:nvSpPr>
          <p:spPr>
            <a:xfrm>
              <a:off x="3237545" y="4561747"/>
              <a:ext cx="1146960" cy="1146960"/>
            </a:xfrm>
            <a:prstGeom prst="roundRect">
              <a:avLst>
                <a:gd name="adj" fmla="val 50000"/>
              </a:avLst>
            </a:prstGeom>
            <a:solidFill>
              <a:schemeClr val="accent1"/>
            </a:solidFill>
            <a:ln w="25400">
              <a:no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195">
                <a:solidFill>
                  <a:schemeClr val="accent1"/>
                </a:solidFill>
                <a:latin typeface="方正正准黑简体" panose="02000000000000000000" pitchFamily="2" charset="-122"/>
                <a:ea typeface="方正正准黑简体" panose="02000000000000000000" pitchFamily="2" charset="-122"/>
                <a:cs typeface="+mn-ea"/>
                <a:sym typeface="+mn-lt"/>
              </a:endParaRPr>
            </a:p>
          </p:txBody>
        </p:sp>
        <p:sp>
          <p:nvSpPr>
            <p:cNvPr id="21" name="圆角矩形 20"/>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195" dirty="0" smtClean="0">
                  <a:solidFill>
                    <a:schemeClr val="accent1"/>
                  </a:solidFill>
                  <a:latin typeface="方正正准黑简体" panose="02000000000000000000" pitchFamily="2" charset="-122"/>
                  <a:ea typeface="方正正准黑简体" panose="02000000000000000000" pitchFamily="2" charset="-122"/>
                  <a:cs typeface="+mn-ea"/>
                  <a:sym typeface="+mn-lt"/>
                </a:rPr>
                <a:t>习</a:t>
              </a:r>
              <a:endParaRPr lang="zh-CN" altLang="en-US" sz="7195" dirty="0">
                <a:solidFill>
                  <a:schemeClr val="accent1"/>
                </a:solidFill>
                <a:latin typeface="方正正准黑简体" panose="02000000000000000000" pitchFamily="2" charset="-122"/>
                <a:ea typeface="方正正准黑简体" panose="02000000000000000000" pitchFamily="2" charset="-122"/>
                <a:cs typeface="+mn-ea"/>
                <a:sym typeface="+mn-lt"/>
              </a:endParaRPr>
            </a:p>
          </p:txBody>
        </p:sp>
      </p:grpSp>
      <p:sp>
        <p:nvSpPr>
          <p:cNvPr id="22" name="TextBox 23"/>
          <p:cNvSpPr txBox="1"/>
          <p:nvPr/>
        </p:nvSpPr>
        <p:spPr>
          <a:xfrm>
            <a:off x="3398062" y="2175899"/>
            <a:ext cx="6073140" cy="1014095"/>
          </a:xfrm>
          <a:prstGeom prst="rect">
            <a:avLst/>
          </a:prstGeom>
          <a:noFill/>
        </p:spPr>
        <p:txBody>
          <a:bodyPr wrap="none" lIns="128462" tIns="64231" rIns="128462" bIns="64231" rtlCol="0">
            <a:spAutoFit/>
          </a:bodyPr>
          <a:lstStyle/>
          <a:p>
            <a:pPr algn="ctr">
              <a:lnSpc>
                <a:spcPct val="120000"/>
              </a:lnSpc>
              <a:defRPr/>
            </a:pPr>
            <a:r>
              <a:rPr lang="zh-CN" sz="4800" b="1" cap="all" dirty="0">
                <a:solidFill>
                  <a:schemeClr val="tx1"/>
                </a:solidFill>
                <a:latin typeface="方正正准黑简体" panose="02000000000000000000" pitchFamily="2" charset="-122"/>
                <a:ea typeface="方正正准黑简体" panose="02000000000000000000" pitchFamily="2" charset="-122"/>
                <a:cs typeface="+mn-ea"/>
                <a:sym typeface="+mn-lt"/>
              </a:rPr>
              <a:t>监督学</a:t>
            </a:r>
            <a:r>
              <a:rPr lang="en-US" altLang="zh-CN" sz="4800" b="1" cap="all" dirty="0">
                <a:solidFill>
                  <a:schemeClr val="tx1"/>
                </a:solidFill>
                <a:latin typeface="方正正准黑简体" panose="02000000000000000000" pitchFamily="2" charset="-122"/>
                <a:ea typeface="方正正准黑简体" panose="02000000000000000000" pitchFamily="2" charset="-122"/>
                <a:cs typeface="+mn-ea"/>
                <a:sym typeface="+mn-lt"/>
              </a:rPr>
              <a:t> </a:t>
            </a:r>
            <a:r>
              <a:rPr lang="zh-CN" altLang="en-US" sz="4800" b="1" cap="all" dirty="0">
                <a:solidFill>
                  <a:schemeClr val="tx1"/>
                </a:solidFill>
                <a:latin typeface="方正正准黑简体" panose="02000000000000000000" pitchFamily="2" charset="-122"/>
                <a:ea typeface="方正正准黑简体" panose="02000000000000000000" pitchFamily="2" charset="-122"/>
                <a:cs typeface="+mn-ea"/>
                <a:sym typeface="+mn-lt"/>
              </a:rPr>
              <a:t>行政管理专科</a:t>
            </a:r>
            <a:endParaRPr lang="zh-CN" altLang="en-US" sz="4800" b="1" cap="all" dirty="0">
              <a:solidFill>
                <a:schemeClr val="tx1"/>
              </a:solidFill>
              <a:latin typeface="方正正准黑简体" panose="02000000000000000000" pitchFamily="2" charset="-122"/>
              <a:ea typeface="方正正准黑简体" panose="02000000000000000000" pitchFamily="2" charset="-122"/>
              <a:cs typeface="+mn-ea"/>
              <a:sym typeface="+mn-lt"/>
            </a:endParaRPr>
          </a:p>
        </p:txBody>
      </p:sp>
      <p:grpSp>
        <p:nvGrpSpPr>
          <p:cNvPr id="3" name="组合 2"/>
          <p:cNvGrpSpPr/>
          <p:nvPr/>
        </p:nvGrpSpPr>
        <p:grpSpPr>
          <a:xfrm>
            <a:off x="6138551" y="3668395"/>
            <a:ext cx="5545449" cy="469265"/>
            <a:chOff x="6682" y="5617"/>
            <a:chExt cx="8733" cy="739"/>
          </a:xfrm>
        </p:grpSpPr>
        <p:grpSp>
          <p:nvGrpSpPr>
            <p:cNvPr id="24" name="组合 23"/>
            <p:cNvGrpSpPr/>
            <p:nvPr/>
          </p:nvGrpSpPr>
          <p:grpSpPr>
            <a:xfrm>
              <a:off x="6682" y="5681"/>
              <a:ext cx="545" cy="486"/>
              <a:chOff x="801291" y="3535885"/>
              <a:chExt cx="246205" cy="219347"/>
            </a:xfrm>
          </p:grpSpPr>
          <p:sp>
            <p:nvSpPr>
              <p:cNvPr id="25" name="Oval 10"/>
              <p:cNvSpPr>
                <a:spLocks noChangeArrowheads="1"/>
              </p:cNvSpPr>
              <p:nvPr/>
            </p:nvSpPr>
            <p:spPr bwMode="auto">
              <a:xfrm>
                <a:off x="801291" y="3535885"/>
                <a:ext cx="219347" cy="219347"/>
              </a:xfrm>
              <a:prstGeom prst="ellipse">
                <a:avLst/>
              </a:prstGeom>
              <a:solidFill>
                <a:schemeClr val="accent5"/>
              </a:solidFill>
              <a:ln>
                <a:noFill/>
              </a:ln>
              <a:effectLst/>
              <a:extLst>
                <a:ext uri="{91240B29-F687-4F45-9708-019B960494DF}">
                  <a14:hiddenLine xmlns:a14="http://schemas.microsoft.com/office/drawing/2010/main" w="6350">
                    <a:solidFill>
                      <a:srgbClr val="CBAB89"/>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zh-CN" altLang="en-US" sz="1600" b="1">
                  <a:solidFill>
                    <a:schemeClr val="bg1"/>
                  </a:solidFill>
                  <a:latin typeface="微软雅黑" panose="020B0503020204020204" pitchFamily="34" charset="-122"/>
                  <a:ea typeface="微软雅黑" panose="020B0503020204020204" pitchFamily="34" charset="-122"/>
                </a:endParaRPr>
              </a:p>
            </p:txBody>
          </p:sp>
          <p:grpSp>
            <p:nvGrpSpPr>
              <p:cNvPr id="26" name="组合 25"/>
              <p:cNvGrpSpPr/>
              <p:nvPr/>
            </p:nvGrpSpPr>
            <p:grpSpPr>
              <a:xfrm>
                <a:off x="810400" y="3583766"/>
                <a:ext cx="237096" cy="171161"/>
                <a:chOff x="810400" y="3583766"/>
                <a:chExt cx="237096" cy="171161"/>
              </a:xfrm>
            </p:grpSpPr>
            <p:sp>
              <p:nvSpPr>
                <p:cNvPr id="27" name="Freeform 12"/>
                <p:cNvSpPr>
                  <a:spLocks noEditPoints="1"/>
                </p:cNvSpPr>
                <p:nvPr/>
              </p:nvSpPr>
              <p:spPr bwMode="auto">
                <a:xfrm>
                  <a:off x="884050" y="3583766"/>
                  <a:ext cx="53830" cy="53740"/>
                </a:xfrm>
                <a:custGeom>
                  <a:avLst/>
                  <a:gdLst>
                    <a:gd name="T0" fmla="*/ 31 w 62"/>
                    <a:gd name="T1" fmla="*/ 62 h 62"/>
                    <a:gd name="T2" fmla="*/ 0 w 62"/>
                    <a:gd name="T3" fmla="*/ 31 h 62"/>
                    <a:gd name="T4" fmla="*/ 31 w 62"/>
                    <a:gd name="T5" fmla="*/ 0 h 62"/>
                    <a:gd name="T6" fmla="*/ 62 w 62"/>
                    <a:gd name="T7" fmla="*/ 31 h 62"/>
                    <a:gd name="T8" fmla="*/ 31 w 62"/>
                    <a:gd name="T9" fmla="*/ 62 h 62"/>
                    <a:gd name="T10" fmla="*/ 31 w 62"/>
                    <a:gd name="T11" fmla="*/ 11 h 62"/>
                    <a:gd name="T12" fmla="*/ 11 w 62"/>
                    <a:gd name="T13" fmla="*/ 31 h 62"/>
                    <a:gd name="T14" fmla="*/ 31 w 62"/>
                    <a:gd name="T15" fmla="*/ 51 h 62"/>
                    <a:gd name="T16" fmla="*/ 51 w 62"/>
                    <a:gd name="T17" fmla="*/ 31 h 62"/>
                    <a:gd name="T18" fmla="*/ 31 w 62"/>
                    <a:gd name="T19" fmla="*/ 1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62">
                      <a:moveTo>
                        <a:pt x="31" y="62"/>
                      </a:moveTo>
                      <a:cubicBezTo>
                        <a:pt x="14" y="62"/>
                        <a:pt x="0" y="48"/>
                        <a:pt x="0" y="31"/>
                      </a:cubicBezTo>
                      <a:cubicBezTo>
                        <a:pt x="0" y="14"/>
                        <a:pt x="14" y="0"/>
                        <a:pt x="31" y="0"/>
                      </a:cubicBezTo>
                      <a:cubicBezTo>
                        <a:pt x="48" y="0"/>
                        <a:pt x="62" y="14"/>
                        <a:pt x="62" y="31"/>
                      </a:cubicBezTo>
                      <a:cubicBezTo>
                        <a:pt x="62" y="48"/>
                        <a:pt x="48" y="62"/>
                        <a:pt x="31" y="62"/>
                      </a:cubicBezTo>
                      <a:close/>
                      <a:moveTo>
                        <a:pt x="31" y="11"/>
                      </a:moveTo>
                      <a:cubicBezTo>
                        <a:pt x="20" y="11"/>
                        <a:pt x="11" y="20"/>
                        <a:pt x="11" y="31"/>
                      </a:cubicBezTo>
                      <a:cubicBezTo>
                        <a:pt x="11" y="42"/>
                        <a:pt x="20" y="51"/>
                        <a:pt x="31" y="51"/>
                      </a:cubicBezTo>
                      <a:cubicBezTo>
                        <a:pt x="42" y="51"/>
                        <a:pt x="51" y="42"/>
                        <a:pt x="51" y="31"/>
                      </a:cubicBezTo>
                      <a:cubicBezTo>
                        <a:pt x="51" y="20"/>
                        <a:pt x="42" y="11"/>
                        <a:pt x="31" y="11"/>
                      </a:cubicBezTo>
                      <a:close/>
                    </a:path>
                  </a:pathLst>
                </a:cu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72" tIns="64286" rIns="128572" bIns="64286" numCol="1" spcCol="0" rtlCol="0" fromWordArt="0" anchor="ctr" anchorCtr="0" forceAA="0" compatLnSpc="1">
                  <a:noAutofit/>
                </a:bodyPr>
                <a:lstStyle/>
                <a:p>
                  <a:pPr algn="dist"/>
                  <a:endParaRPr lang="zh-CN" altLang="en-US" sz="3200" b="1">
                    <a:solidFill>
                      <a:schemeClr val="bg1"/>
                    </a:solidFill>
                    <a:latin typeface="微软雅黑" panose="020B0503020204020204" pitchFamily="34" charset="-122"/>
                    <a:ea typeface="微软雅黑" panose="020B0503020204020204" pitchFamily="34" charset="-122"/>
                  </a:endParaRPr>
                </a:p>
              </p:txBody>
            </p:sp>
            <p:sp>
              <p:nvSpPr>
                <p:cNvPr id="28" name="Freeform 13"/>
                <p:cNvSpPr/>
                <p:nvPr/>
              </p:nvSpPr>
              <p:spPr bwMode="auto">
                <a:xfrm>
                  <a:off x="810400" y="3643379"/>
                  <a:ext cx="237096" cy="111548"/>
                </a:xfrm>
                <a:custGeom>
                  <a:avLst/>
                  <a:gdLst>
                    <a:gd name="T0" fmla="*/ 111 w 116"/>
                    <a:gd name="T1" fmla="*/ 63 h 63"/>
                    <a:gd name="T2" fmla="*/ 105 w 116"/>
                    <a:gd name="T3" fmla="*/ 58 h 63"/>
                    <a:gd name="T4" fmla="*/ 58 w 116"/>
                    <a:gd name="T5" fmla="*/ 11 h 63"/>
                    <a:gd name="T6" fmla="*/ 11 w 116"/>
                    <a:gd name="T7" fmla="*/ 58 h 63"/>
                    <a:gd name="T8" fmla="*/ 6 w 116"/>
                    <a:gd name="T9" fmla="*/ 63 h 63"/>
                    <a:gd name="T10" fmla="*/ 0 w 116"/>
                    <a:gd name="T11" fmla="*/ 58 h 63"/>
                    <a:gd name="T12" fmla="*/ 58 w 116"/>
                    <a:gd name="T13" fmla="*/ 0 h 63"/>
                    <a:gd name="T14" fmla="*/ 116 w 116"/>
                    <a:gd name="T15" fmla="*/ 58 h 63"/>
                    <a:gd name="T16" fmla="*/ 111 w 116"/>
                    <a:gd name="T17"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 h="63">
                      <a:moveTo>
                        <a:pt x="111" y="63"/>
                      </a:moveTo>
                      <a:cubicBezTo>
                        <a:pt x="108" y="63"/>
                        <a:pt x="105" y="61"/>
                        <a:pt x="105" y="58"/>
                      </a:cubicBezTo>
                      <a:cubicBezTo>
                        <a:pt x="105" y="32"/>
                        <a:pt x="84" y="11"/>
                        <a:pt x="58" y="11"/>
                      </a:cubicBezTo>
                      <a:cubicBezTo>
                        <a:pt x="32" y="11"/>
                        <a:pt x="11" y="32"/>
                        <a:pt x="11" y="58"/>
                      </a:cubicBezTo>
                      <a:cubicBezTo>
                        <a:pt x="11" y="61"/>
                        <a:pt x="9" y="63"/>
                        <a:pt x="6" y="63"/>
                      </a:cubicBezTo>
                      <a:cubicBezTo>
                        <a:pt x="3" y="63"/>
                        <a:pt x="0" y="61"/>
                        <a:pt x="0" y="58"/>
                      </a:cubicBezTo>
                      <a:cubicBezTo>
                        <a:pt x="0" y="26"/>
                        <a:pt x="26" y="0"/>
                        <a:pt x="58" y="0"/>
                      </a:cubicBezTo>
                      <a:cubicBezTo>
                        <a:pt x="90" y="0"/>
                        <a:pt x="116" y="26"/>
                        <a:pt x="116" y="58"/>
                      </a:cubicBezTo>
                      <a:cubicBezTo>
                        <a:pt x="116" y="61"/>
                        <a:pt x="114" y="63"/>
                        <a:pt x="111" y="63"/>
                      </a:cubicBezTo>
                      <a:close/>
                    </a:path>
                  </a:pathLst>
                </a:cu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72" tIns="64286" rIns="128572" bIns="64286" numCol="1" spcCol="0" rtlCol="0" fromWordArt="0" anchor="ctr" anchorCtr="0" forceAA="0" compatLnSpc="1">
                  <a:noAutofit/>
                </a:bodyPr>
                <a:lstStyle/>
                <a:p>
                  <a:pPr algn="dist"/>
                  <a:endParaRPr lang="zh-CN" altLang="en-US" sz="3200" b="1">
                    <a:solidFill>
                      <a:schemeClr val="bg1"/>
                    </a:solidFill>
                    <a:latin typeface="微软雅黑" panose="020B0503020204020204" pitchFamily="34" charset="-122"/>
                    <a:ea typeface="微软雅黑" panose="020B0503020204020204" pitchFamily="34" charset="-122"/>
                  </a:endParaRPr>
                </a:p>
              </p:txBody>
            </p:sp>
          </p:grpSp>
        </p:grpSp>
        <p:grpSp>
          <p:nvGrpSpPr>
            <p:cNvPr id="29" name="Group 14"/>
            <p:cNvGrpSpPr/>
            <p:nvPr/>
          </p:nvGrpSpPr>
          <p:grpSpPr bwMode="auto">
            <a:xfrm>
              <a:off x="10546" y="5681"/>
              <a:ext cx="486" cy="486"/>
              <a:chOff x="4248" y="3024"/>
              <a:chExt cx="600" cy="599"/>
            </a:xfrm>
          </p:grpSpPr>
          <p:sp>
            <p:nvSpPr>
              <p:cNvPr id="30" name="Oval 15"/>
              <p:cNvSpPr>
                <a:spLocks noChangeArrowheads="1"/>
              </p:cNvSpPr>
              <p:nvPr/>
            </p:nvSpPr>
            <p:spPr bwMode="auto">
              <a:xfrm>
                <a:off x="4248" y="3024"/>
                <a:ext cx="600" cy="599"/>
              </a:xfrm>
              <a:prstGeom prst="ellipse">
                <a:avLst/>
              </a:prstGeom>
              <a:solidFill>
                <a:schemeClr val="accent5"/>
              </a:solidFill>
              <a:ln>
                <a:noFill/>
              </a:ln>
              <a:effectLst/>
              <a:extLst>
                <a:ext uri="{91240B29-F687-4F45-9708-019B960494DF}">
                  <a14:hiddenLine xmlns:a14="http://schemas.microsoft.com/office/drawing/2010/main" w="6350">
                    <a:solidFill>
                      <a:srgbClr val="CBAB89"/>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zh-CN" altLang="en-US" sz="1600" b="1">
                  <a:solidFill>
                    <a:schemeClr val="bg1"/>
                  </a:solidFill>
                  <a:latin typeface="微软雅黑" panose="020B0503020204020204" pitchFamily="34" charset="-122"/>
                  <a:ea typeface="微软雅黑" panose="020B0503020204020204" pitchFamily="34" charset="-122"/>
                </a:endParaRPr>
              </a:p>
            </p:txBody>
          </p:sp>
          <p:grpSp>
            <p:nvGrpSpPr>
              <p:cNvPr id="31" name="Group 16"/>
              <p:cNvGrpSpPr/>
              <p:nvPr/>
            </p:nvGrpSpPr>
            <p:grpSpPr bwMode="auto">
              <a:xfrm>
                <a:off x="4441" y="3144"/>
                <a:ext cx="250" cy="478"/>
                <a:chOff x="4441" y="3144"/>
                <a:chExt cx="250" cy="478"/>
              </a:xfrm>
            </p:grpSpPr>
            <p:sp>
              <p:nvSpPr>
                <p:cNvPr id="32" name="Freeform 17"/>
                <p:cNvSpPr>
                  <a:spLocks noEditPoints="1"/>
                </p:cNvSpPr>
                <p:nvPr/>
              </p:nvSpPr>
              <p:spPr bwMode="auto">
                <a:xfrm>
                  <a:off x="4474" y="3144"/>
                  <a:ext cx="149" cy="253"/>
                </a:xfrm>
                <a:custGeom>
                  <a:avLst/>
                  <a:gdLst>
                    <a:gd name="T0" fmla="*/ 31 w 63"/>
                    <a:gd name="T1" fmla="*/ 107 h 107"/>
                    <a:gd name="T2" fmla="*/ 63 w 63"/>
                    <a:gd name="T3" fmla="*/ 78 h 107"/>
                    <a:gd name="T4" fmla="*/ 63 w 63"/>
                    <a:gd name="T5" fmla="*/ 29 h 107"/>
                    <a:gd name="T6" fmla="*/ 31 w 63"/>
                    <a:gd name="T7" fmla="*/ 0 h 107"/>
                    <a:gd name="T8" fmla="*/ 0 w 63"/>
                    <a:gd name="T9" fmla="*/ 29 h 107"/>
                    <a:gd name="T10" fmla="*/ 0 w 63"/>
                    <a:gd name="T11" fmla="*/ 78 h 107"/>
                    <a:gd name="T12" fmla="*/ 31 w 63"/>
                    <a:gd name="T13" fmla="*/ 107 h 107"/>
                    <a:gd name="T14" fmla="*/ 10 w 63"/>
                    <a:gd name="T15" fmla="*/ 29 h 107"/>
                    <a:gd name="T16" fmla="*/ 31 w 63"/>
                    <a:gd name="T17" fmla="*/ 10 h 107"/>
                    <a:gd name="T18" fmla="*/ 53 w 63"/>
                    <a:gd name="T19" fmla="*/ 29 h 107"/>
                    <a:gd name="T20" fmla="*/ 53 w 63"/>
                    <a:gd name="T21" fmla="*/ 78 h 107"/>
                    <a:gd name="T22" fmla="*/ 31 w 63"/>
                    <a:gd name="T23" fmla="*/ 97 h 107"/>
                    <a:gd name="T24" fmla="*/ 10 w 63"/>
                    <a:gd name="T25" fmla="*/ 78 h 107"/>
                    <a:gd name="T26" fmla="*/ 10 w 63"/>
                    <a:gd name="T27" fmla="*/ 2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 h="107">
                      <a:moveTo>
                        <a:pt x="31" y="107"/>
                      </a:moveTo>
                      <a:cubicBezTo>
                        <a:pt x="49" y="107"/>
                        <a:pt x="63" y="94"/>
                        <a:pt x="63" y="78"/>
                      </a:cubicBezTo>
                      <a:cubicBezTo>
                        <a:pt x="63" y="29"/>
                        <a:pt x="63" y="29"/>
                        <a:pt x="63" y="29"/>
                      </a:cubicBezTo>
                      <a:cubicBezTo>
                        <a:pt x="63" y="13"/>
                        <a:pt x="49" y="0"/>
                        <a:pt x="31" y="0"/>
                      </a:cubicBezTo>
                      <a:cubicBezTo>
                        <a:pt x="14" y="0"/>
                        <a:pt x="0" y="13"/>
                        <a:pt x="0" y="29"/>
                      </a:cubicBezTo>
                      <a:cubicBezTo>
                        <a:pt x="0" y="78"/>
                        <a:pt x="0" y="78"/>
                        <a:pt x="0" y="78"/>
                      </a:cubicBezTo>
                      <a:cubicBezTo>
                        <a:pt x="0" y="94"/>
                        <a:pt x="14" y="107"/>
                        <a:pt x="31" y="107"/>
                      </a:cubicBezTo>
                      <a:close/>
                      <a:moveTo>
                        <a:pt x="10" y="29"/>
                      </a:moveTo>
                      <a:cubicBezTo>
                        <a:pt x="10" y="18"/>
                        <a:pt x="19" y="10"/>
                        <a:pt x="31" y="10"/>
                      </a:cubicBezTo>
                      <a:cubicBezTo>
                        <a:pt x="43" y="10"/>
                        <a:pt x="53" y="18"/>
                        <a:pt x="53" y="29"/>
                      </a:cubicBezTo>
                      <a:cubicBezTo>
                        <a:pt x="53" y="78"/>
                        <a:pt x="53" y="78"/>
                        <a:pt x="53" y="78"/>
                      </a:cubicBezTo>
                      <a:cubicBezTo>
                        <a:pt x="53" y="88"/>
                        <a:pt x="43" y="97"/>
                        <a:pt x="31" y="97"/>
                      </a:cubicBezTo>
                      <a:cubicBezTo>
                        <a:pt x="19" y="97"/>
                        <a:pt x="10" y="88"/>
                        <a:pt x="10" y="78"/>
                      </a:cubicBezTo>
                      <a:lnTo>
                        <a:pt x="10" y="29"/>
                      </a:lnTo>
                      <a:close/>
                    </a:path>
                  </a:pathLst>
                </a:cu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72" tIns="64286" rIns="128572" bIns="64286" numCol="1" spcCol="0" rtlCol="0" fromWordArt="0" anchor="ctr" anchorCtr="0" forceAA="0" compatLnSpc="1">
                  <a:noAutofit/>
                </a:bodyPr>
                <a:lstStyle/>
                <a:p>
                  <a:pPr algn="dist"/>
                  <a:endParaRPr lang="zh-CN" altLang="en-US" sz="3200" b="1">
                    <a:solidFill>
                      <a:schemeClr val="bg1"/>
                    </a:solidFill>
                    <a:latin typeface="微软雅黑" panose="020B0503020204020204" pitchFamily="34" charset="-122"/>
                    <a:ea typeface="微软雅黑" panose="020B0503020204020204" pitchFamily="34" charset="-122"/>
                  </a:endParaRPr>
                </a:p>
              </p:txBody>
            </p:sp>
            <p:sp>
              <p:nvSpPr>
                <p:cNvPr id="33" name="Freeform 18"/>
                <p:cNvSpPr/>
                <p:nvPr/>
              </p:nvSpPr>
              <p:spPr bwMode="auto">
                <a:xfrm>
                  <a:off x="4441" y="3267"/>
                  <a:ext cx="250" cy="355"/>
                </a:xfrm>
                <a:custGeom>
                  <a:avLst/>
                  <a:gdLst>
                    <a:gd name="T0" fmla="*/ 86 w 91"/>
                    <a:gd name="T1" fmla="*/ 0 h 94"/>
                    <a:gd name="T2" fmla="*/ 81 w 91"/>
                    <a:gd name="T3" fmla="*/ 5 h 94"/>
                    <a:gd name="T4" fmla="*/ 81 w 91"/>
                    <a:gd name="T5" fmla="*/ 28 h 94"/>
                    <a:gd name="T6" fmla="*/ 45 w 91"/>
                    <a:gd name="T7" fmla="*/ 59 h 94"/>
                    <a:gd name="T8" fmla="*/ 10 w 91"/>
                    <a:gd name="T9" fmla="*/ 28 h 94"/>
                    <a:gd name="T10" fmla="*/ 10 w 91"/>
                    <a:gd name="T11" fmla="*/ 5 h 94"/>
                    <a:gd name="T12" fmla="*/ 5 w 91"/>
                    <a:gd name="T13" fmla="*/ 0 h 94"/>
                    <a:gd name="T14" fmla="*/ 0 w 91"/>
                    <a:gd name="T15" fmla="*/ 5 h 94"/>
                    <a:gd name="T16" fmla="*/ 0 w 91"/>
                    <a:gd name="T17" fmla="*/ 28 h 94"/>
                    <a:gd name="T18" fmla="*/ 40 w 91"/>
                    <a:gd name="T19" fmla="*/ 69 h 94"/>
                    <a:gd name="T20" fmla="*/ 40 w 91"/>
                    <a:gd name="T21" fmla="*/ 84 h 94"/>
                    <a:gd name="T22" fmla="*/ 20 w 91"/>
                    <a:gd name="T23" fmla="*/ 84 h 94"/>
                    <a:gd name="T24" fmla="*/ 15 w 91"/>
                    <a:gd name="T25" fmla="*/ 89 h 94"/>
                    <a:gd name="T26" fmla="*/ 20 w 91"/>
                    <a:gd name="T27" fmla="*/ 94 h 94"/>
                    <a:gd name="T28" fmla="*/ 70 w 91"/>
                    <a:gd name="T29" fmla="*/ 94 h 94"/>
                    <a:gd name="T30" fmla="*/ 75 w 91"/>
                    <a:gd name="T31" fmla="*/ 89 h 94"/>
                    <a:gd name="T32" fmla="*/ 70 w 91"/>
                    <a:gd name="T33" fmla="*/ 84 h 94"/>
                    <a:gd name="T34" fmla="*/ 50 w 91"/>
                    <a:gd name="T35" fmla="*/ 84 h 94"/>
                    <a:gd name="T36" fmla="*/ 50 w 91"/>
                    <a:gd name="T37" fmla="*/ 69 h 94"/>
                    <a:gd name="T38" fmla="*/ 91 w 91"/>
                    <a:gd name="T39" fmla="*/ 28 h 94"/>
                    <a:gd name="T40" fmla="*/ 91 w 91"/>
                    <a:gd name="T41" fmla="*/ 5 h 94"/>
                    <a:gd name="T42" fmla="*/ 86 w 91"/>
                    <a:gd name="T43"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1" h="94">
                      <a:moveTo>
                        <a:pt x="86" y="0"/>
                      </a:moveTo>
                      <a:cubicBezTo>
                        <a:pt x="83" y="0"/>
                        <a:pt x="81" y="3"/>
                        <a:pt x="81" y="5"/>
                      </a:cubicBezTo>
                      <a:cubicBezTo>
                        <a:pt x="81" y="28"/>
                        <a:pt x="81" y="28"/>
                        <a:pt x="81" y="28"/>
                      </a:cubicBezTo>
                      <a:cubicBezTo>
                        <a:pt x="81" y="45"/>
                        <a:pt x="65" y="59"/>
                        <a:pt x="45" y="59"/>
                      </a:cubicBezTo>
                      <a:cubicBezTo>
                        <a:pt x="26" y="59"/>
                        <a:pt x="10" y="45"/>
                        <a:pt x="10" y="28"/>
                      </a:cubicBezTo>
                      <a:cubicBezTo>
                        <a:pt x="10" y="5"/>
                        <a:pt x="10" y="5"/>
                        <a:pt x="10" y="5"/>
                      </a:cubicBezTo>
                      <a:cubicBezTo>
                        <a:pt x="10" y="2"/>
                        <a:pt x="8" y="0"/>
                        <a:pt x="5" y="0"/>
                      </a:cubicBezTo>
                      <a:cubicBezTo>
                        <a:pt x="2" y="0"/>
                        <a:pt x="0" y="2"/>
                        <a:pt x="0" y="5"/>
                      </a:cubicBezTo>
                      <a:cubicBezTo>
                        <a:pt x="0" y="28"/>
                        <a:pt x="0" y="28"/>
                        <a:pt x="0" y="28"/>
                      </a:cubicBezTo>
                      <a:cubicBezTo>
                        <a:pt x="0" y="49"/>
                        <a:pt x="18" y="67"/>
                        <a:pt x="40" y="69"/>
                      </a:cubicBezTo>
                      <a:cubicBezTo>
                        <a:pt x="40" y="84"/>
                        <a:pt x="40" y="84"/>
                        <a:pt x="40" y="84"/>
                      </a:cubicBezTo>
                      <a:cubicBezTo>
                        <a:pt x="20" y="84"/>
                        <a:pt x="20" y="84"/>
                        <a:pt x="20" y="84"/>
                      </a:cubicBezTo>
                      <a:cubicBezTo>
                        <a:pt x="18" y="84"/>
                        <a:pt x="15" y="86"/>
                        <a:pt x="15" y="89"/>
                      </a:cubicBezTo>
                      <a:cubicBezTo>
                        <a:pt x="15" y="92"/>
                        <a:pt x="18" y="94"/>
                        <a:pt x="20" y="94"/>
                      </a:cubicBezTo>
                      <a:cubicBezTo>
                        <a:pt x="70" y="94"/>
                        <a:pt x="70" y="94"/>
                        <a:pt x="70" y="94"/>
                      </a:cubicBezTo>
                      <a:cubicBezTo>
                        <a:pt x="73" y="94"/>
                        <a:pt x="75" y="92"/>
                        <a:pt x="75" y="89"/>
                      </a:cubicBezTo>
                      <a:cubicBezTo>
                        <a:pt x="75" y="86"/>
                        <a:pt x="73" y="84"/>
                        <a:pt x="70" y="84"/>
                      </a:cubicBezTo>
                      <a:cubicBezTo>
                        <a:pt x="50" y="84"/>
                        <a:pt x="50" y="84"/>
                        <a:pt x="50" y="84"/>
                      </a:cubicBezTo>
                      <a:cubicBezTo>
                        <a:pt x="50" y="69"/>
                        <a:pt x="50" y="69"/>
                        <a:pt x="50" y="69"/>
                      </a:cubicBezTo>
                      <a:cubicBezTo>
                        <a:pt x="73" y="67"/>
                        <a:pt x="91" y="49"/>
                        <a:pt x="91" y="28"/>
                      </a:cubicBezTo>
                      <a:cubicBezTo>
                        <a:pt x="91" y="5"/>
                        <a:pt x="91" y="5"/>
                        <a:pt x="91" y="5"/>
                      </a:cubicBezTo>
                      <a:cubicBezTo>
                        <a:pt x="91" y="3"/>
                        <a:pt x="88" y="0"/>
                        <a:pt x="86" y="0"/>
                      </a:cubicBezTo>
                      <a:close/>
                    </a:path>
                  </a:pathLst>
                </a:cu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72" tIns="64286" rIns="128572" bIns="64286" numCol="1" spcCol="0" rtlCol="0" fromWordArt="0" anchor="ctr" anchorCtr="0" forceAA="0" compatLnSpc="1">
                  <a:noAutofit/>
                </a:bodyPr>
                <a:lstStyle/>
                <a:p>
                  <a:pPr algn="dist"/>
                  <a:endParaRPr lang="zh-CN" altLang="en-US" sz="3200" b="1">
                    <a:solidFill>
                      <a:schemeClr val="bg1"/>
                    </a:solidFill>
                    <a:latin typeface="微软雅黑" panose="020B0503020204020204" pitchFamily="34" charset="-122"/>
                    <a:ea typeface="微软雅黑" panose="020B0503020204020204" pitchFamily="34" charset="-122"/>
                  </a:endParaRPr>
                </a:p>
              </p:txBody>
            </p:sp>
          </p:grpSp>
        </p:grpSp>
        <p:sp>
          <p:nvSpPr>
            <p:cNvPr id="34" name="Text Box 20"/>
            <p:cNvSpPr txBox="1">
              <a:spLocks noChangeArrowheads="1"/>
            </p:cNvSpPr>
            <p:nvPr/>
          </p:nvSpPr>
          <p:spPr bwMode="auto">
            <a:xfrm>
              <a:off x="11045" y="5617"/>
              <a:ext cx="4370" cy="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400" b="1" dirty="0">
                  <a:solidFill>
                    <a:schemeClr val="accent1"/>
                  </a:solidFill>
                  <a:latin typeface="微软雅黑" panose="020B0503020204020204" pitchFamily="34" charset="-122"/>
                  <a:ea typeface="微软雅黑" panose="020B0503020204020204" pitchFamily="34" charset="-122"/>
                </a:rPr>
                <a:t>日期：</a:t>
              </a:r>
              <a:r>
                <a:rPr lang="en-US" altLang="zh-CN" sz="2400" b="1" dirty="0">
                  <a:solidFill>
                    <a:schemeClr val="accent1"/>
                  </a:solidFill>
                  <a:latin typeface="微软雅黑" panose="020B0503020204020204" pitchFamily="34" charset="-122"/>
                  <a:ea typeface="微软雅黑" panose="020B0503020204020204" pitchFamily="34" charset="-122"/>
                </a:rPr>
                <a:t>2023.12.19</a:t>
              </a:r>
              <a:endParaRPr lang="en-US" altLang="zh-CN" sz="2400" b="1" dirty="0">
                <a:solidFill>
                  <a:schemeClr val="accent1"/>
                </a:solidFill>
                <a:latin typeface="微软雅黑" panose="020B0503020204020204" pitchFamily="34" charset="-122"/>
                <a:ea typeface="微软雅黑" panose="020B0503020204020204" pitchFamily="34" charset="-122"/>
              </a:endParaRPr>
            </a:p>
          </p:txBody>
        </p:sp>
        <p:sp>
          <p:nvSpPr>
            <p:cNvPr id="35" name="矩形 34"/>
            <p:cNvSpPr/>
            <p:nvPr/>
          </p:nvSpPr>
          <p:spPr>
            <a:xfrm>
              <a:off x="7167" y="5631"/>
              <a:ext cx="1728" cy="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r>
                <a:rPr lang="zh-CN" altLang="en-US" sz="2400" b="1" dirty="0">
                  <a:solidFill>
                    <a:schemeClr val="accent1"/>
                  </a:solidFill>
                  <a:latin typeface="微软雅黑" panose="020B0503020204020204" pitchFamily="34" charset="-122"/>
                  <a:ea typeface="微软雅黑" panose="020B0503020204020204" pitchFamily="34" charset="-122"/>
                </a:rPr>
                <a:t>林海棠</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grpSp>
      <p:pic>
        <p:nvPicPr>
          <p:cNvPr id="2" name="奥特曼 - Remember (Original Mix)">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6124575" y="-749822"/>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500"/>
                                </p:stCondLst>
                                <p:childTnLst>
                                  <p:par>
                                    <p:cTn id="13" presetID="2" presetClass="entr" presetSubtype="9" accel="40000" fill="hold" nodeType="afterEffect" p14:presetBounceEnd="40000">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14:bounceEnd="40000">
                                          <p:cBhvr additive="base">
                                            <p:cTn id="15" dur="1000" fill="hold"/>
                                            <p:tgtEl>
                                              <p:spTgt spid="7"/>
                                            </p:tgtEl>
                                            <p:attrNameLst>
                                              <p:attrName>ppt_x</p:attrName>
                                            </p:attrNameLst>
                                          </p:cBhvr>
                                          <p:tavLst>
                                            <p:tav tm="0">
                                              <p:val>
                                                <p:strVal val="0-#ppt_w/2"/>
                                              </p:val>
                                            </p:tav>
                                            <p:tav tm="100000">
                                              <p:val>
                                                <p:strVal val="#ppt_x"/>
                                              </p:val>
                                            </p:tav>
                                          </p:tavLst>
                                        </p:anim>
                                        <p:anim calcmode="lin" valueType="num" p14:bounceEnd="40000">
                                          <p:cBhvr additive="base">
                                            <p:cTn id="16" dur="1000" fill="hold"/>
                                            <p:tgtEl>
                                              <p:spTgt spid="7"/>
                                            </p:tgtEl>
                                            <p:attrNameLst>
                                              <p:attrName>ppt_y</p:attrName>
                                            </p:attrNameLst>
                                          </p:cBhvr>
                                          <p:tavLst>
                                            <p:tav tm="0">
                                              <p:val>
                                                <p:strVal val="0-#ppt_h/2"/>
                                              </p:val>
                                            </p:tav>
                                            <p:tav tm="100000">
                                              <p:val>
                                                <p:strVal val="#ppt_y"/>
                                              </p:val>
                                            </p:tav>
                                          </p:tavLst>
                                        </p:anim>
                                      </p:childTnLst>
                                    </p:cTn>
                                  </p:par>
                                  <p:par>
                                    <p:cTn id="17" presetID="2" presetClass="entr" presetSubtype="9" accel="40000" fill="hold" nodeType="withEffect" p14:presetBounceEnd="40000">
                                      <p:stCondLst>
                                        <p:cond delay="200"/>
                                      </p:stCondLst>
                                      <p:childTnLst>
                                        <p:set>
                                          <p:cBhvr>
                                            <p:cTn id="18" dur="1" fill="hold">
                                              <p:stCondLst>
                                                <p:cond delay="0"/>
                                              </p:stCondLst>
                                            </p:cTn>
                                            <p:tgtEl>
                                              <p:spTgt spid="10"/>
                                            </p:tgtEl>
                                            <p:attrNameLst>
                                              <p:attrName>style.visibility</p:attrName>
                                            </p:attrNameLst>
                                          </p:cBhvr>
                                          <p:to>
                                            <p:strVal val="visible"/>
                                          </p:to>
                                        </p:set>
                                        <p:anim calcmode="lin" valueType="num" p14:bounceEnd="40000">
                                          <p:cBhvr additive="base">
                                            <p:cTn id="19" dur="1000" fill="hold"/>
                                            <p:tgtEl>
                                              <p:spTgt spid="10"/>
                                            </p:tgtEl>
                                            <p:attrNameLst>
                                              <p:attrName>ppt_x</p:attrName>
                                            </p:attrNameLst>
                                          </p:cBhvr>
                                          <p:tavLst>
                                            <p:tav tm="0">
                                              <p:val>
                                                <p:strVal val="0-#ppt_w/2"/>
                                              </p:val>
                                            </p:tav>
                                            <p:tav tm="100000">
                                              <p:val>
                                                <p:strVal val="#ppt_x"/>
                                              </p:val>
                                            </p:tav>
                                          </p:tavLst>
                                        </p:anim>
                                        <p:anim calcmode="lin" valueType="num" p14:bounceEnd="40000">
                                          <p:cBhvr additive="base">
                                            <p:cTn id="20" dur="1000" fill="hold"/>
                                            <p:tgtEl>
                                              <p:spTgt spid="10"/>
                                            </p:tgtEl>
                                            <p:attrNameLst>
                                              <p:attrName>ppt_y</p:attrName>
                                            </p:attrNameLst>
                                          </p:cBhvr>
                                          <p:tavLst>
                                            <p:tav tm="0">
                                              <p:val>
                                                <p:strVal val="0-#ppt_h/2"/>
                                              </p:val>
                                            </p:tav>
                                            <p:tav tm="100000">
                                              <p:val>
                                                <p:strVal val="#ppt_y"/>
                                              </p:val>
                                            </p:tav>
                                          </p:tavLst>
                                        </p:anim>
                                      </p:childTnLst>
                                    </p:cTn>
                                  </p:par>
                                  <p:par>
                                    <p:cTn id="21" presetID="2" presetClass="entr" presetSubtype="9" accel="40000" fill="hold" nodeType="withEffect" p14:presetBounceEnd="40000">
                                      <p:stCondLst>
                                        <p:cond delay="400"/>
                                      </p:stCondLst>
                                      <p:childTnLst>
                                        <p:set>
                                          <p:cBhvr>
                                            <p:cTn id="22" dur="1" fill="hold">
                                              <p:stCondLst>
                                                <p:cond delay="0"/>
                                              </p:stCondLst>
                                            </p:cTn>
                                            <p:tgtEl>
                                              <p:spTgt spid="16"/>
                                            </p:tgtEl>
                                            <p:attrNameLst>
                                              <p:attrName>style.visibility</p:attrName>
                                            </p:attrNameLst>
                                          </p:cBhvr>
                                          <p:to>
                                            <p:strVal val="visible"/>
                                          </p:to>
                                        </p:set>
                                        <p:anim calcmode="lin" valueType="num" p14:bounceEnd="40000">
                                          <p:cBhvr additive="base">
                                            <p:cTn id="23" dur="1000" fill="hold"/>
                                            <p:tgtEl>
                                              <p:spTgt spid="16"/>
                                            </p:tgtEl>
                                            <p:attrNameLst>
                                              <p:attrName>ppt_x</p:attrName>
                                            </p:attrNameLst>
                                          </p:cBhvr>
                                          <p:tavLst>
                                            <p:tav tm="0">
                                              <p:val>
                                                <p:strVal val="0-#ppt_w/2"/>
                                              </p:val>
                                            </p:tav>
                                            <p:tav tm="100000">
                                              <p:val>
                                                <p:strVal val="#ppt_x"/>
                                              </p:val>
                                            </p:tav>
                                          </p:tavLst>
                                        </p:anim>
                                        <p:anim calcmode="lin" valueType="num" p14:bounceEnd="40000">
                                          <p:cBhvr additive="base">
                                            <p:cTn id="24" dur="1000" fill="hold"/>
                                            <p:tgtEl>
                                              <p:spTgt spid="16"/>
                                            </p:tgtEl>
                                            <p:attrNameLst>
                                              <p:attrName>ppt_y</p:attrName>
                                            </p:attrNameLst>
                                          </p:cBhvr>
                                          <p:tavLst>
                                            <p:tav tm="0">
                                              <p:val>
                                                <p:strVal val="0-#ppt_h/2"/>
                                              </p:val>
                                            </p:tav>
                                            <p:tav tm="100000">
                                              <p:val>
                                                <p:strVal val="#ppt_y"/>
                                              </p:val>
                                            </p:tav>
                                          </p:tavLst>
                                        </p:anim>
                                      </p:childTnLst>
                                    </p:cTn>
                                  </p:par>
                                  <p:par>
                                    <p:cTn id="25" presetID="2" presetClass="entr" presetSubtype="9" accel="40000" fill="hold" nodeType="withEffect" p14:presetBounceEnd="40000">
                                      <p:stCondLst>
                                        <p:cond delay="600"/>
                                      </p:stCondLst>
                                      <p:childTnLst>
                                        <p:set>
                                          <p:cBhvr>
                                            <p:cTn id="26" dur="1" fill="hold">
                                              <p:stCondLst>
                                                <p:cond delay="0"/>
                                              </p:stCondLst>
                                            </p:cTn>
                                            <p:tgtEl>
                                              <p:spTgt spid="19"/>
                                            </p:tgtEl>
                                            <p:attrNameLst>
                                              <p:attrName>style.visibility</p:attrName>
                                            </p:attrNameLst>
                                          </p:cBhvr>
                                          <p:to>
                                            <p:strVal val="visible"/>
                                          </p:to>
                                        </p:set>
                                        <p:anim calcmode="lin" valueType="num" p14:bounceEnd="40000">
                                          <p:cBhvr additive="base">
                                            <p:cTn id="27" dur="1000" fill="hold"/>
                                            <p:tgtEl>
                                              <p:spTgt spid="19"/>
                                            </p:tgtEl>
                                            <p:attrNameLst>
                                              <p:attrName>ppt_x</p:attrName>
                                            </p:attrNameLst>
                                          </p:cBhvr>
                                          <p:tavLst>
                                            <p:tav tm="0">
                                              <p:val>
                                                <p:strVal val="0-#ppt_w/2"/>
                                              </p:val>
                                            </p:tav>
                                            <p:tav tm="100000">
                                              <p:val>
                                                <p:strVal val="#ppt_x"/>
                                              </p:val>
                                            </p:tav>
                                          </p:tavLst>
                                        </p:anim>
                                        <p:anim calcmode="lin" valueType="num" p14:bounceEnd="40000">
                                          <p:cBhvr additive="base">
                                            <p:cTn id="28" dur="1000" fill="hold"/>
                                            <p:tgtEl>
                                              <p:spTgt spid="19"/>
                                            </p:tgtEl>
                                            <p:attrNameLst>
                                              <p:attrName>ppt_y</p:attrName>
                                            </p:attrNameLst>
                                          </p:cBhvr>
                                          <p:tavLst>
                                            <p:tav tm="0">
                                              <p:val>
                                                <p:strVal val="0-#ppt_h/2"/>
                                              </p:val>
                                            </p:tav>
                                            <p:tav tm="100000">
                                              <p:val>
                                                <p:strVal val="#ppt_y"/>
                                              </p:val>
                                            </p:tav>
                                          </p:tavLst>
                                        </p:anim>
                                      </p:childTnLst>
                                    </p:cTn>
                                  </p:par>
                                  <p:par>
                                    <p:cTn id="29" presetID="22" presetClass="entr" presetSubtype="8" fill="hold" grpId="0" nodeType="withEffect">
                                      <p:stCondLst>
                                        <p:cond delay="400"/>
                                      </p:stCondLst>
                                      <p:childTnLst>
                                        <p:set>
                                          <p:cBhvr>
                                            <p:cTn id="30" dur="1" fill="hold">
                                              <p:stCondLst>
                                                <p:cond delay="0"/>
                                              </p:stCondLst>
                                            </p:cTn>
                                            <p:tgtEl>
                                              <p:spTgt spid="22"/>
                                            </p:tgtEl>
                                            <p:attrNameLst>
                                              <p:attrName>style.visibility</p:attrName>
                                            </p:attrNameLst>
                                          </p:cBhvr>
                                          <p:to>
                                            <p:strVal val="visible"/>
                                          </p:to>
                                        </p:set>
                                        <p:animEffect transition="in" filter="wipe(left)">
                                          <p:cBhvr>
                                            <p:cTn id="31" dur="16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2" repeatCount="indefinite" fill="remove" display="0">
                      <p:stCondLst>
                        <p:cond delay="indefinite"/>
                      </p:stCondLst>
                      <p:endCondLst>
                        <p:cond evt="onStopAudio" delay="0">
                          <p:tgtEl>
                            <p:sldTgt/>
                          </p:tgtEl>
                        </p:cond>
                      </p:endCondLst>
                    </p:cTn>
                    <p:tgtEl>
                      <p:spTgt spid="2"/>
                    </p:tgtEl>
                  </p:cMediaNode>
                </p:audio>
              </p:childTnLst>
            </p:cTn>
          </p:par>
        </p:tnLst>
        <p:bldLst>
          <p:bldP spid="4" grpId="0" bldLvl="0" animBg="1"/>
          <p:bldP spid="2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500"/>
                                </p:stCondLst>
                                <p:childTnLst>
                                  <p:par>
                                    <p:cTn id="13" presetID="2" presetClass="entr" presetSubtype="9" accel="4000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000" fill="hold"/>
                                            <p:tgtEl>
                                              <p:spTgt spid="7"/>
                                            </p:tgtEl>
                                            <p:attrNameLst>
                                              <p:attrName>ppt_x</p:attrName>
                                            </p:attrNameLst>
                                          </p:cBhvr>
                                          <p:tavLst>
                                            <p:tav tm="0">
                                              <p:val>
                                                <p:strVal val="0-#ppt_w/2"/>
                                              </p:val>
                                            </p:tav>
                                            <p:tav tm="100000">
                                              <p:val>
                                                <p:strVal val="#ppt_x"/>
                                              </p:val>
                                            </p:tav>
                                          </p:tavLst>
                                        </p:anim>
                                        <p:anim calcmode="lin" valueType="num">
                                          <p:cBhvr additive="base">
                                            <p:cTn id="16" dur="1000" fill="hold"/>
                                            <p:tgtEl>
                                              <p:spTgt spid="7"/>
                                            </p:tgtEl>
                                            <p:attrNameLst>
                                              <p:attrName>ppt_y</p:attrName>
                                            </p:attrNameLst>
                                          </p:cBhvr>
                                          <p:tavLst>
                                            <p:tav tm="0">
                                              <p:val>
                                                <p:strVal val="0-#ppt_h/2"/>
                                              </p:val>
                                            </p:tav>
                                            <p:tav tm="100000">
                                              <p:val>
                                                <p:strVal val="#ppt_y"/>
                                              </p:val>
                                            </p:tav>
                                          </p:tavLst>
                                        </p:anim>
                                      </p:childTnLst>
                                    </p:cTn>
                                  </p:par>
                                  <p:par>
                                    <p:cTn id="17" presetID="2" presetClass="entr" presetSubtype="9" accel="40000" fill="hold" nodeType="withEffect">
                                      <p:stCondLst>
                                        <p:cond delay="20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1000" fill="hold"/>
                                            <p:tgtEl>
                                              <p:spTgt spid="10"/>
                                            </p:tgtEl>
                                            <p:attrNameLst>
                                              <p:attrName>ppt_x</p:attrName>
                                            </p:attrNameLst>
                                          </p:cBhvr>
                                          <p:tavLst>
                                            <p:tav tm="0">
                                              <p:val>
                                                <p:strVal val="0-#ppt_w/2"/>
                                              </p:val>
                                            </p:tav>
                                            <p:tav tm="100000">
                                              <p:val>
                                                <p:strVal val="#ppt_x"/>
                                              </p:val>
                                            </p:tav>
                                          </p:tavLst>
                                        </p:anim>
                                        <p:anim calcmode="lin" valueType="num">
                                          <p:cBhvr additive="base">
                                            <p:cTn id="20" dur="1000" fill="hold"/>
                                            <p:tgtEl>
                                              <p:spTgt spid="10"/>
                                            </p:tgtEl>
                                            <p:attrNameLst>
                                              <p:attrName>ppt_y</p:attrName>
                                            </p:attrNameLst>
                                          </p:cBhvr>
                                          <p:tavLst>
                                            <p:tav tm="0">
                                              <p:val>
                                                <p:strVal val="0-#ppt_h/2"/>
                                              </p:val>
                                            </p:tav>
                                            <p:tav tm="100000">
                                              <p:val>
                                                <p:strVal val="#ppt_y"/>
                                              </p:val>
                                            </p:tav>
                                          </p:tavLst>
                                        </p:anim>
                                      </p:childTnLst>
                                    </p:cTn>
                                  </p:par>
                                  <p:par>
                                    <p:cTn id="21" presetID="2" presetClass="entr" presetSubtype="9" accel="40000" fill="hold" nodeType="withEffect">
                                      <p:stCondLst>
                                        <p:cond delay="40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1000" fill="hold"/>
                                            <p:tgtEl>
                                              <p:spTgt spid="16"/>
                                            </p:tgtEl>
                                            <p:attrNameLst>
                                              <p:attrName>ppt_x</p:attrName>
                                            </p:attrNameLst>
                                          </p:cBhvr>
                                          <p:tavLst>
                                            <p:tav tm="0">
                                              <p:val>
                                                <p:strVal val="0-#ppt_w/2"/>
                                              </p:val>
                                            </p:tav>
                                            <p:tav tm="100000">
                                              <p:val>
                                                <p:strVal val="#ppt_x"/>
                                              </p:val>
                                            </p:tav>
                                          </p:tavLst>
                                        </p:anim>
                                        <p:anim calcmode="lin" valueType="num">
                                          <p:cBhvr additive="base">
                                            <p:cTn id="24" dur="1000" fill="hold"/>
                                            <p:tgtEl>
                                              <p:spTgt spid="16"/>
                                            </p:tgtEl>
                                            <p:attrNameLst>
                                              <p:attrName>ppt_y</p:attrName>
                                            </p:attrNameLst>
                                          </p:cBhvr>
                                          <p:tavLst>
                                            <p:tav tm="0">
                                              <p:val>
                                                <p:strVal val="0-#ppt_h/2"/>
                                              </p:val>
                                            </p:tav>
                                            <p:tav tm="100000">
                                              <p:val>
                                                <p:strVal val="#ppt_y"/>
                                              </p:val>
                                            </p:tav>
                                          </p:tavLst>
                                        </p:anim>
                                      </p:childTnLst>
                                    </p:cTn>
                                  </p:par>
                                  <p:par>
                                    <p:cTn id="25" presetID="2" presetClass="entr" presetSubtype="9" accel="40000" fill="hold" nodeType="withEffect">
                                      <p:stCondLst>
                                        <p:cond delay="60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1000" fill="hold"/>
                                            <p:tgtEl>
                                              <p:spTgt spid="19"/>
                                            </p:tgtEl>
                                            <p:attrNameLst>
                                              <p:attrName>ppt_x</p:attrName>
                                            </p:attrNameLst>
                                          </p:cBhvr>
                                          <p:tavLst>
                                            <p:tav tm="0">
                                              <p:val>
                                                <p:strVal val="0-#ppt_w/2"/>
                                              </p:val>
                                            </p:tav>
                                            <p:tav tm="100000">
                                              <p:val>
                                                <p:strVal val="#ppt_x"/>
                                              </p:val>
                                            </p:tav>
                                          </p:tavLst>
                                        </p:anim>
                                        <p:anim calcmode="lin" valueType="num">
                                          <p:cBhvr additive="base">
                                            <p:cTn id="28" dur="1000" fill="hold"/>
                                            <p:tgtEl>
                                              <p:spTgt spid="19"/>
                                            </p:tgtEl>
                                            <p:attrNameLst>
                                              <p:attrName>ppt_y</p:attrName>
                                            </p:attrNameLst>
                                          </p:cBhvr>
                                          <p:tavLst>
                                            <p:tav tm="0">
                                              <p:val>
                                                <p:strVal val="0-#ppt_h/2"/>
                                              </p:val>
                                            </p:tav>
                                            <p:tav tm="100000">
                                              <p:val>
                                                <p:strVal val="#ppt_y"/>
                                              </p:val>
                                            </p:tav>
                                          </p:tavLst>
                                        </p:anim>
                                      </p:childTnLst>
                                    </p:cTn>
                                  </p:par>
                                  <p:par>
                                    <p:cTn id="29" presetID="22" presetClass="entr" presetSubtype="8" fill="hold" grpId="0" nodeType="withEffect">
                                      <p:stCondLst>
                                        <p:cond delay="400"/>
                                      </p:stCondLst>
                                      <p:childTnLst>
                                        <p:set>
                                          <p:cBhvr>
                                            <p:cTn id="30" dur="1" fill="hold">
                                              <p:stCondLst>
                                                <p:cond delay="0"/>
                                              </p:stCondLst>
                                            </p:cTn>
                                            <p:tgtEl>
                                              <p:spTgt spid="22"/>
                                            </p:tgtEl>
                                            <p:attrNameLst>
                                              <p:attrName>style.visibility</p:attrName>
                                            </p:attrNameLst>
                                          </p:cBhvr>
                                          <p:to>
                                            <p:strVal val="visible"/>
                                          </p:to>
                                        </p:set>
                                        <p:animEffect transition="in" filter="wipe(left)">
                                          <p:cBhvr>
                                            <p:cTn id="31" dur="16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2" repeatCount="indefinite" fill="remove" display="0">
                      <p:stCondLst>
                        <p:cond delay="indefinite"/>
                      </p:stCondLst>
                      <p:endCondLst>
                        <p:cond evt="onStopAudio" delay="0">
                          <p:tgtEl>
                            <p:sldTgt/>
                          </p:tgtEl>
                        </p:cond>
                      </p:endCondLst>
                    </p:cTn>
                    <p:tgtEl>
                      <p:spTgt spid="2"/>
                    </p:tgtEl>
                  </p:cMediaNode>
                </p:audio>
              </p:childTnLst>
            </p:cTn>
          </p:par>
        </p:tnLst>
        <p:bldLst>
          <p:bldP spid="4" grpId="0" bldLvl="0" animBg="1"/>
          <p:bldP spid="22"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0673" y="87829"/>
            <a:ext cx="12858044" cy="7232253"/>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nvGrpSpPr>
          <p:cNvPr id="7" name="组合 6"/>
          <p:cNvGrpSpPr/>
          <p:nvPr/>
        </p:nvGrpSpPr>
        <p:grpSpPr>
          <a:xfrm>
            <a:off x="2901392" y="303957"/>
            <a:ext cx="1727553" cy="1727553"/>
            <a:chOff x="3237545" y="4561747"/>
            <a:chExt cx="1146960" cy="1146960"/>
          </a:xfrm>
        </p:grpSpPr>
        <p:sp>
          <p:nvSpPr>
            <p:cNvPr id="8" name="圆角矩形 7"/>
            <p:cNvSpPr/>
            <p:nvPr/>
          </p:nvSpPr>
          <p:spPr>
            <a:xfrm>
              <a:off x="3237545" y="4561747"/>
              <a:ext cx="1146960" cy="1146960"/>
            </a:xfrm>
            <a:prstGeom prst="roundRect">
              <a:avLst>
                <a:gd name="adj" fmla="val 50000"/>
              </a:avLst>
            </a:prstGeom>
            <a:solidFill>
              <a:schemeClr val="accent2"/>
            </a:solidFill>
            <a:ln w="25400">
              <a:no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195">
                <a:solidFill>
                  <a:schemeClr val="accent2"/>
                </a:solidFill>
                <a:latin typeface="方正正准黑简体" panose="02000000000000000000" pitchFamily="2" charset="-122"/>
                <a:ea typeface="方正正准黑简体" panose="02000000000000000000" pitchFamily="2" charset="-122"/>
                <a:cs typeface="+mn-ea"/>
                <a:sym typeface="+mn-lt"/>
              </a:endParaRPr>
            </a:p>
          </p:txBody>
        </p:sp>
        <p:sp>
          <p:nvSpPr>
            <p:cNvPr id="9" name="圆角矩形 8"/>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195" dirty="0" smtClean="0">
                  <a:solidFill>
                    <a:schemeClr val="accent2"/>
                  </a:solidFill>
                  <a:latin typeface="方正正准黑简体" panose="02000000000000000000" pitchFamily="2" charset="-122"/>
                  <a:ea typeface="方正正准黑简体" panose="02000000000000000000" pitchFamily="2" charset="-122"/>
                  <a:cs typeface="+mn-ea"/>
                  <a:sym typeface="+mn-lt"/>
                </a:rPr>
                <a:t>期</a:t>
              </a:r>
              <a:endParaRPr lang="zh-CN" altLang="en-US" sz="7195" dirty="0">
                <a:solidFill>
                  <a:schemeClr val="accent2"/>
                </a:solidFill>
                <a:latin typeface="方正正准黑简体" panose="02000000000000000000" pitchFamily="2" charset="-122"/>
                <a:ea typeface="方正正准黑简体" panose="02000000000000000000" pitchFamily="2" charset="-122"/>
                <a:cs typeface="+mn-ea"/>
                <a:sym typeface="+mn-lt"/>
              </a:endParaRPr>
            </a:p>
          </p:txBody>
        </p:sp>
      </p:grpSp>
      <p:grpSp>
        <p:nvGrpSpPr>
          <p:cNvPr id="10" name="组合 9"/>
          <p:cNvGrpSpPr/>
          <p:nvPr/>
        </p:nvGrpSpPr>
        <p:grpSpPr>
          <a:xfrm>
            <a:off x="4666039" y="303957"/>
            <a:ext cx="1727553" cy="1727553"/>
            <a:chOff x="3237545" y="4561747"/>
            <a:chExt cx="1146960" cy="1146960"/>
          </a:xfrm>
        </p:grpSpPr>
        <p:sp>
          <p:nvSpPr>
            <p:cNvPr id="14" name="圆角矩形 13"/>
            <p:cNvSpPr/>
            <p:nvPr/>
          </p:nvSpPr>
          <p:spPr>
            <a:xfrm>
              <a:off x="3237545" y="4561747"/>
              <a:ext cx="1146960" cy="1146960"/>
            </a:xfrm>
            <a:prstGeom prst="roundRect">
              <a:avLst>
                <a:gd name="adj" fmla="val 50000"/>
              </a:avLst>
            </a:prstGeom>
            <a:solidFill>
              <a:schemeClr val="accent1"/>
            </a:solidFill>
            <a:ln w="25400">
              <a:no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195">
                <a:solidFill>
                  <a:schemeClr val="accent1"/>
                </a:solidFill>
                <a:latin typeface="方正正准黑简体" panose="02000000000000000000" pitchFamily="2" charset="-122"/>
                <a:ea typeface="方正正准黑简体" panose="02000000000000000000" pitchFamily="2" charset="-122"/>
                <a:cs typeface="+mn-ea"/>
                <a:sym typeface="+mn-lt"/>
              </a:endParaRPr>
            </a:p>
          </p:txBody>
        </p:sp>
        <p:sp>
          <p:nvSpPr>
            <p:cNvPr id="15" name="圆角矩形 14"/>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195" dirty="0" smtClean="0">
                  <a:solidFill>
                    <a:schemeClr val="accent1"/>
                  </a:solidFill>
                  <a:latin typeface="方正正准黑简体" panose="02000000000000000000" pitchFamily="2" charset="-122"/>
                  <a:ea typeface="方正正准黑简体" panose="02000000000000000000" pitchFamily="2" charset="-122"/>
                  <a:cs typeface="+mn-ea"/>
                  <a:sym typeface="+mn-lt"/>
                </a:rPr>
                <a:t>末</a:t>
              </a:r>
              <a:endParaRPr lang="zh-CN" altLang="en-US" sz="7195" dirty="0">
                <a:solidFill>
                  <a:schemeClr val="accent1"/>
                </a:solidFill>
                <a:latin typeface="方正正准黑简体" panose="02000000000000000000" pitchFamily="2" charset="-122"/>
                <a:ea typeface="方正正准黑简体" panose="02000000000000000000" pitchFamily="2" charset="-122"/>
                <a:cs typeface="+mn-ea"/>
                <a:sym typeface="+mn-lt"/>
              </a:endParaRPr>
            </a:p>
          </p:txBody>
        </p:sp>
      </p:grpSp>
      <p:grpSp>
        <p:nvGrpSpPr>
          <p:cNvPr id="16" name="组合 15"/>
          <p:cNvGrpSpPr/>
          <p:nvPr/>
        </p:nvGrpSpPr>
        <p:grpSpPr>
          <a:xfrm>
            <a:off x="6456076" y="303957"/>
            <a:ext cx="1727553" cy="1727553"/>
            <a:chOff x="3237545" y="4561747"/>
            <a:chExt cx="1146960" cy="1146960"/>
          </a:xfrm>
        </p:grpSpPr>
        <p:sp>
          <p:nvSpPr>
            <p:cNvPr id="17" name="圆角矩形 16"/>
            <p:cNvSpPr/>
            <p:nvPr/>
          </p:nvSpPr>
          <p:spPr>
            <a:xfrm>
              <a:off x="3237545" y="4561747"/>
              <a:ext cx="1146960" cy="1146960"/>
            </a:xfrm>
            <a:prstGeom prst="roundRect">
              <a:avLst>
                <a:gd name="adj" fmla="val 50000"/>
              </a:avLst>
            </a:prstGeom>
            <a:solidFill>
              <a:schemeClr val="accent2"/>
            </a:solidFill>
            <a:ln w="25400">
              <a:no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195">
                <a:solidFill>
                  <a:schemeClr val="accent2"/>
                </a:solidFill>
                <a:latin typeface="方正正准黑简体" panose="02000000000000000000" pitchFamily="2" charset="-122"/>
                <a:ea typeface="方正正准黑简体" panose="02000000000000000000" pitchFamily="2" charset="-122"/>
                <a:cs typeface="+mn-ea"/>
                <a:sym typeface="+mn-lt"/>
              </a:endParaRPr>
            </a:p>
          </p:txBody>
        </p:sp>
        <p:sp>
          <p:nvSpPr>
            <p:cNvPr id="18" name="圆角矩形 17"/>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195" dirty="0" smtClean="0">
                  <a:solidFill>
                    <a:schemeClr val="accent2"/>
                  </a:solidFill>
                  <a:latin typeface="方正正准黑简体" panose="02000000000000000000" pitchFamily="2" charset="-122"/>
                  <a:ea typeface="方正正准黑简体" panose="02000000000000000000" pitchFamily="2" charset="-122"/>
                  <a:cs typeface="+mn-ea"/>
                  <a:sym typeface="+mn-lt"/>
                </a:rPr>
                <a:t>复</a:t>
              </a:r>
              <a:endParaRPr lang="zh-CN" altLang="en-US" sz="7195" dirty="0">
                <a:solidFill>
                  <a:schemeClr val="accent2"/>
                </a:solidFill>
                <a:latin typeface="方正正准黑简体" panose="02000000000000000000" pitchFamily="2" charset="-122"/>
                <a:ea typeface="方正正准黑简体" panose="02000000000000000000" pitchFamily="2" charset="-122"/>
                <a:cs typeface="+mn-ea"/>
                <a:sym typeface="+mn-lt"/>
              </a:endParaRPr>
            </a:p>
          </p:txBody>
        </p:sp>
      </p:grpSp>
      <p:grpSp>
        <p:nvGrpSpPr>
          <p:cNvPr id="19" name="组合 18"/>
          <p:cNvGrpSpPr/>
          <p:nvPr/>
        </p:nvGrpSpPr>
        <p:grpSpPr>
          <a:xfrm>
            <a:off x="8271503" y="303957"/>
            <a:ext cx="1727553" cy="1727553"/>
            <a:chOff x="3237545" y="4561747"/>
            <a:chExt cx="1146960" cy="1146960"/>
          </a:xfrm>
        </p:grpSpPr>
        <p:sp>
          <p:nvSpPr>
            <p:cNvPr id="20" name="圆角矩形 19"/>
            <p:cNvSpPr/>
            <p:nvPr/>
          </p:nvSpPr>
          <p:spPr>
            <a:xfrm>
              <a:off x="3237545" y="4561747"/>
              <a:ext cx="1146960" cy="1146960"/>
            </a:xfrm>
            <a:prstGeom prst="roundRect">
              <a:avLst>
                <a:gd name="adj" fmla="val 50000"/>
              </a:avLst>
            </a:prstGeom>
            <a:solidFill>
              <a:schemeClr val="accent1"/>
            </a:solidFill>
            <a:ln w="25400">
              <a:no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195">
                <a:solidFill>
                  <a:schemeClr val="accent1"/>
                </a:solidFill>
                <a:latin typeface="方正正准黑简体" panose="02000000000000000000" pitchFamily="2" charset="-122"/>
                <a:ea typeface="方正正准黑简体" panose="02000000000000000000" pitchFamily="2" charset="-122"/>
                <a:cs typeface="+mn-ea"/>
                <a:sym typeface="+mn-lt"/>
              </a:endParaRPr>
            </a:p>
          </p:txBody>
        </p:sp>
        <p:sp>
          <p:nvSpPr>
            <p:cNvPr id="21" name="圆角矩形 20"/>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195" dirty="0" smtClean="0">
                  <a:solidFill>
                    <a:schemeClr val="accent1"/>
                  </a:solidFill>
                  <a:latin typeface="方正正准黑简体" panose="02000000000000000000" pitchFamily="2" charset="-122"/>
                  <a:ea typeface="方正正准黑简体" panose="02000000000000000000" pitchFamily="2" charset="-122"/>
                  <a:cs typeface="+mn-ea"/>
                  <a:sym typeface="+mn-lt"/>
                </a:rPr>
                <a:t>习</a:t>
              </a:r>
              <a:endParaRPr lang="zh-CN" altLang="en-US" sz="7195" dirty="0">
                <a:solidFill>
                  <a:schemeClr val="accent1"/>
                </a:solidFill>
                <a:latin typeface="方正正准黑简体" panose="02000000000000000000" pitchFamily="2" charset="-122"/>
                <a:ea typeface="方正正准黑简体" panose="02000000000000000000" pitchFamily="2" charset="-122"/>
                <a:cs typeface="+mn-ea"/>
                <a:sym typeface="+mn-lt"/>
              </a:endParaRPr>
            </a:p>
          </p:txBody>
        </p:sp>
      </p:grpSp>
      <p:sp>
        <p:nvSpPr>
          <p:cNvPr id="22" name="TextBox 23"/>
          <p:cNvSpPr txBox="1"/>
          <p:nvPr/>
        </p:nvSpPr>
        <p:spPr>
          <a:xfrm>
            <a:off x="2643682" y="2175899"/>
            <a:ext cx="7581900" cy="1014095"/>
          </a:xfrm>
          <a:prstGeom prst="rect">
            <a:avLst/>
          </a:prstGeom>
          <a:noFill/>
        </p:spPr>
        <p:txBody>
          <a:bodyPr wrap="none" lIns="128462" tIns="64231" rIns="128462" bIns="64231" rtlCol="0">
            <a:spAutoFit/>
          </a:bodyPr>
          <a:lstStyle/>
          <a:p>
            <a:pPr algn="ctr">
              <a:lnSpc>
                <a:spcPct val="120000"/>
              </a:lnSpc>
              <a:defRPr/>
            </a:pPr>
            <a:r>
              <a:rPr lang="zh-CN" sz="4800" b="1" cap="all" dirty="0">
                <a:solidFill>
                  <a:schemeClr val="tx1"/>
                </a:solidFill>
                <a:latin typeface="方正正准黑简体" panose="02000000000000000000" pitchFamily="2" charset="-122"/>
                <a:ea typeface="方正正准黑简体" panose="02000000000000000000" pitchFamily="2" charset="-122"/>
                <a:cs typeface="+mn-ea"/>
                <a:sym typeface="+mn-lt"/>
              </a:rPr>
              <a:t>监督学</a:t>
            </a:r>
            <a:r>
              <a:rPr lang="en-US" altLang="zh-CN" sz="4800" b="1" cap="all" dirty="0">
                <a:solidFill>
                  <a:schemeClr val="tx1"/>
                </a:solidFill>
                <a:latin typeface="方正正准黑简体" panose="02000000000000000000" pitchFamily="2" charset="-122"/>
                <a:ea typeface="方正正准黑简体" panose="02000000000000000000" pitchFamily="2" charset="-122"/>
                <a:cs typeface="+mn-ea"/>
                <a:sym typeface="+mn-lt"/>
              </a:rPr>
              <a:t> </a:t>
            </a:r>
            <a:r>
              <a:rPr lang="zh-CN" altLang="en-US" sz="4800" cap="all" dirty="0" smtClean="0">
                <a:solidFill>
                  <a:schemeClr val="accent1"/>
                </a:solidFill>
                <a:latin typeface="方正正准黑简体" panose="02000000000000000000" pitchFamily="2" charset="-122"/>
                <a:ea typeface="方正正准黑简体" panose="02000000000000000000" pitchFamily="2" charset="-122"/>
                <a:cs typeface="+mn-ea"/>
                <a:sym typeface="+mn-lt"/>
              </a:rPr>
              <a:t>感谢聆听 批评指导</a:t>
            </a:r>
            <a:endParaRPr lang="zh-CN" altLang="en-US" sz="4800" b="1" cap="all" dirty="0">
              <a:solidFill>
                <a:schemeClr val="tx1"/>
              </a:solidFill>
              <a:latin typeface="方正正准黑简体" panose="02000000000000000000" pitchFamily="2" charset="-122"/>
              <a:ea typeface="方正正准黑简体" panose="02000000000000000000" pitchFamily="2" charset="-122"/>
              <a:cs typeface="+mn-ea"/>
              <a:sym typeface="+mn-lt"/>
            </a:endParaRPr>
          </a:p>
        </p:txBody>
      </p:sp>
      <p:grpSp>
        <p:nvGrpSpPr>
          <p:cNvPr id="3" name="组合 2"/>
          <p:cNvGrpSpPr/>
          <p:nvPr/>
        </p:nvGrpSpPr>
        <p:grpSpPr>
          <a:xfrm>
            <a:off x="6138551" y="3668395"/>
            <a:ext cx="5545449" cy="469265"/>
            <a:chOff x="6682" y="5617"/>
            <a:chExt cx="8733" cy="739"/>
          </a:xfrm>
        </p:grpSpPr>
        <p:grpSp>
          <p:nvGrpSpPr>
            <p:cNvPr id="24" name="组合 23"/>
            <p:cNvGrpSpPr/>
            <p:nvPr/>
          </p:nvGrpSpPr>
          <p:grpSpPr>
            <a:xfrm>
              <a:off x="6682" y="5681"/>
              <a:ext cx="545" cy="486"/>
              <a:chOff x="801291" y="3535885"/>
              <a:chExt cx="246205" cy="219347"/>
            </a:xfrm>
          </p:grpSpPr>
          <p:sp>
            <p:nvSpPr>
              <p:cNvPr id="25" name="Oval 10"/>
              <p:cNvSpPr>
                <a:spLocks noChangeArrowheads="1"/>
              </p:cNvSpPr>
              <p:nvPr/>
            </p:nvSpPr>
            <p:spPr bwMode="auto">
              <a:xfrm>
                <a:off x="801291" y="3535885"/>
                <a:ext cx="219347" cy="219347"/>
              </a:xfrm>
              <a:prstGeom prst="ellipse">
                <a:avLst/>
              </a:prstGeom>
              <a:solidFill>
                <a:schemeClr val="accent5"/>
              </a:solidFill>
              <a:ln>
                <a:noFill/>
              </a:ln>
              <a:effectLst/>
              <a:extLst>
                <a:ext uri="{91240B29-F687-4F45-9708-019B960494DF}">
                  <a14:hiddenLine xmlns:a14="http://schemas.microsoft.com/office/drawing/2010/main" w="6350">
                    <a:solidFill>
                      <a:srgbClr val="CBAB89"/>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zh-CN" altLang="en-US" sz="1600" b="1">
                  <a:solidFill>
                    <a:schemeClr val="bg1"/>
                  </a:solidFill>
                  <a:latin typeface="微软雅黑" panose="020B0503020204020204" pitchFamily="34" charset="-122"/>
                  <a:ea typeface="微软雅黑" panose="020B0503020204020204" pitchFamily="34" charset="-122"/>
                </a:endParaRPr>
              </a:p>
            </p:txBody>
          </p:sp>
          <p:grpSp>
            <p:nvGrpSpPr>
              <p:cNvPr id="26" name="组合 25"/>
              <p:cNvGrpSpPr/>
              <p:nvPr/>
            </p:nvGrpSpPr>
            <p:grpSpPr>
              <a:xfrm>
                <a:off x="810400" y="3583766"/>
                <a:ext cx="237096" cy="171161"/>
                <a:chOff x="810400" y="3583766"/>
                <a:chExt cx="237096" cy="171161"/>
              </a:xfrm>
            </p:grpSpPr>
            <p:sp>
              <p:nvSpPr>
                <p:cNvPr id="27" name="Freeform 12"/>
                <p:cNvSpPr>
                  <a:spLocks noEditPoints="1"/>
                </p:cNvSpPr>
                <p:nvPr/>
              </p:nvSpPr>
              <p:spPr bwMode="auto">
                <a:xfrm>
                  <a:off x="884050" y="3583766"/>
                  <a:ext cx="53830" cy="53740"/>
                </a:xfrm>
                <a:custGeom>
                  <a:avLst/>
                  <a:gdLst>
                    <a:gd name="T0" fmla="*/ 31 w 62"/>
                    <a:gd name="T1" fmla="*/ 62 h 62"/>
                    <a:gd name="T2" fmla="*/ 0 w 62"/>
                    <a:gd name="T3" fmla="*/ 31 h 62"/>
                    <a:gd name="T4" fmla="*/ 31 w 62"/>
                    <a:gd name="T5" fmla="*/ 0 h 62"/>
                    <a:gd name="T6" fmla="*/ 62 w 62"/>
                    <a:gd name="T7" fmla="*/ 31 h 62"/>
                    <a:gd name="T8" fmla="*/ 31 w 62"/>
                    <a:gd name="T9" fmla="*/ 62 h 62"/>
                    <a:gd name="T10" fmla="*/ 31 w 62"/>
                    <a:gd name="T11" fmla="*/ 11 h 62"/>
                    <a:gd name="T12" fmla="*/ 11 w 62"/>
                    <a:gd name="T13" fmla="*/ 31 h 62"/>
                    <a:gd name="T14" fmla="*/ 31 w 62"/>
                    <a:gd name="T15" fmla="*/ 51 h 62"/>
                    <a:gd name="T16" fmla="*/ 51 w 62"/>
                    <a:gd name="T17" fmla="*/ 31 h 62"/>
                    <a:gd name="T18" fmla="*/ 31 w 62"/>
                    <a:gd name="T19" fmla="*/ 1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62">
                      <a:moveTo>
                        <a:pt x="31" y="62"/>
                      </a:moveTo>
                      <a:cubicBezTo>
                        <a:pt x="14" y="62"/>
                        <a:pt x="0" y="48"/>
                        <a:pt x="0" y="31"/>
                      </a:cubicBezTo>
                      <a:cubicBezTo>
                        <a:pt x="0" y="14"/>
                        <a:pt x="14" y="0"/>
                        <a:pt x="31" y="0"/>
                      </a:cubicBezTo>
                      <a:cubicBezTo>
                        <a:pt x="48" y="0"/>
                        <a:pt x="62" y="14"/>
                        <a:pt x="62" y="31"/>
                      </a:cubicBezTo>
                      <a:cubicBezTo>
                        <a:pt x="62" y="48"/>
                        <a:pt x="48" y="62"/>
                        <a:pt x="31" y="62"/>
                      </a:cubicBezTo>
                      <a:close/>
                      <a:moveTo>
                        <a:pt x="31" y="11"/>
                      </a:moveTo>
                      <a:cubicBezTo>
                        <a:pt x="20" y="11"/>
                        <a:pt x="11" y="20"/>
                        <a:pt x="11" y="31"/>
                      </a:cubicBezTo>
                      <a:cubicBezTo>
                        <a:pt x="11" y="42"/>
                        <a:pt x="20" y="51"/>
                        <a:pt x="31" y="51"/>
                      </a:cubicBezTo>
                      <a:cubicBezTo>
                        <a:pt x="42" y="51"/>
                        <a:pt x="51" y="42"/>
                        <a:pt x="51" y="31"/>
                      </a:cubicBezTo>
                      <a:cubicBezTo>
                        <a:pt x="51" y="20"/>
                        <a:pt x="42" y="11"/>
                        <a:pt x="31" y="11"/>
                      </a:cubicBezTo>
                      <a:close/>
                    </a:path>
                  </a:pathLst>
                </a:cu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72" tIns="64286" rIns="128572" bIns="64286" numCol="1" spcCol="0" rtlCol="0" fromWordArt="0" anchor="ctr" anchorCtr="0" forceAA="0" compatLnSpc="1">
                  <a:noAutofit/>
                </a:bodyPr>
                <a:lstStyle/>
                <a:p>
                  <a:pPr algn="dist"/>
                  <a:endParaRPr lang="zh-CN" altLang="en-US" sz="3200" b="1">
                    <a:solidFill>
                      <a:schemeClr val="bg1"/>
                    </a:solidFill>
                    <a:latin typeface="微软雅黑" panose="020B0503020204020204" pitchFamily="34" charset="-122"/>
                    <a:ea typeface="微软雅黑" panose="020B0503020204020204" pitchFamily="34" charset="-122"/>
                  </a:endParaRPr>
                </a:p>
              </p:txBody>
            </p:sp>
            <p:sp>
              <p:nvSpPr>
                <p:cNvPr id="28" name="Freeform 13"/>
                <p:cNvSpPr/>
                <p:nvPr/>
              </p:nvSpPr>
              <p:spPr bwMode="auto">
                <a:xfrm>
                  <a:off x="810400" y="3643379"/>
                  <a:ext cx="237096" cy="111548"/>
                </a:xfrm>
                <a:custGeom>
                  <a:avLst/>
                  <a:gdLst>
                    <a:gd name="T0" fmla="*/ 111 w 116"/>
                    <a:gd name="T1" fmla="*/ 63 h 63"/>
                    <a:gd name="T2" fmla="*/ 105 w 116"/>
                    <a:gd name="T3" fmla="*/ 58 h 63"/>
                    <a:gd name="T4" fmla="*/ 58 w 116"/>
                    <a:gd name="T5" fmla="*/ 11 h 63"/>
                    <a:gd name="T6" fmla="*/ 11 w 116"/>
                    <a:gd name="T7" fmla="*/ 58 h 63"/>
                    <a:gd name="T8" fmla="*/ 6 w 116"/>
                    <a:gd name="T9" fmla="*/ 63 h 63"/>
                    <a:gd name="T10" fmla="*/ 0 w 116"/>
                    <a:gd name="T11" fmla="*/ 58 h 63"/>
                    <a:gd name="T12" fmla="*/ 58 w 116"/>
                    <a:gd name="T13" fmla="*/ 0 h 63"/>
                    <a:gd name="T14" fmla="*/ 116 w 116"/>
                    <a:gd name="T15" fmla="*/ 58 h 63"/>
                    <a:gd name="T16" fmla="*/ 111 w 116"/>
                    <a:gd name="T17"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 h="63">
                      <a:moveTo>
                        <a:pt x="111" y="63"/>
                      </a:moveTo>
                      <a:cubicBezTo>
                        <a:pt x="108" y="63"/>
                        <a:pt x="105" y="61"/>
                        <a:pt x="105" y="58"/>
                      </a:cubicBezTo>
                      <a:cubicBezTo>
                        <a:pt x="105" y="32"/>
                        <a:pt x="84" y="11"/>
                        <a:pt x="58" y="11"/>
                      </a:cubicBezTo>
                      <a:cubicBezTo>
                        <a:pt x="32" y="11"/>
                        <a:pt x="11" y="32"/>
                        <a:pt x="11" y="58"/>
                      </a:cubicBezTo>
                      <a:cubicBezTo>
                        <a:pt x="11" y="61"/>
                        <a:pt x="9" y="63"/>
                        <a:pt x="6" y="63"/>
                      </a:cubicBezTo>
                      <a:cubicBezTo>
                        <a:pt x="3" y="63"/>
                        <a:pt x="0" y="61"/>
                        <a:pt x="0" y="58"/>
                      </a:cubicBezTo>
                      <a:cubicBezTo>
                        <a:pt x="0" y="26"/>
                        <a:pt x="26" y="0"/>
                        <a:pt x="58" y="0"/>
                      </a:cubicBezTo>
                      <a:cubicBezTo>
                        <a:pt x="90" y="0"/>
                        <a:pt x="116" y="26"/>
                        <a:pt x="116" y="58"/>
                      </a:cubicBezTo>
                      <a:cubicBezTo>
                        <a:pt x="116" y="61"/>
                        <a:pt x="114" y="63"/>
                        <a:pt x="111" y="63"/>
                      </a:cubicBezTo>
                      <a:close/>
                    </a:path>
                  </a:pathLst>
                </a:cu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72" tIns="64286" rIns="128572" bIns="64286" numCol="1" spcCol="0" rtlCol="0" fromWordArt="0" anchor="ctr" anchorCtr="0" forceAA="0" compatLnSpc="1">
                  <a:noAutofit/>
                </a:bodyPr>
                <a:lstStyle/>
                <a:p>
                  <a:pPr algn="dist"/>
                  <a:endParaRPr lang="zh-CN" altLang="en-US" sz="3200" b="1">
                    <a:solidFill>
                      <a:schemeClr val="bg1"/>
                    </a:solidFill>
                    <a:latin typeface="微软雅黑" panose="020B0503020204020204" pitchFamily="34" charset="-122"/>
                    <a:ea typeface="微软雅黑" panose="020B0503020204020204" pitchFamily="34" charset="-122"/>
                  </a:endParaRPr>
                </a:p>
              </p:txBody>
            </p:sp>
          </p:grpSp>
        </p:grpSp>
        <p:grpSp>
          <p:nvGrpSpPr>
            <p:cNvPr id="29" name="Group 14"/>
            <p:cNvGrpSpPr/>
            <p:nvPr/>
          </p:nvGrpSpPr>
          <p:grpSpPr bwMode="auto">
            <a:xfrm>
              <a:off x="10546" y="5681"/>
              <a:ext cx="486" cy="486"/>
              <a:chOff x="4248" y="3024"/>
              <a:chExt cx="600" cy="599"/>
            </a:xfrm>
          </p:grpSpPr>
          <p:sp>
            <p:nvSpPr>
              <p:cNvPr id="30" name="Oval 15"/>
              <p:cNvSpPr>
                <a:spLocks noChangeArrowheads="1"/>
              </p:cNvSpPr>
              <p:nvPr/>
            </p:nvSpPr>
            <p:spPr bwMode="auto">
              <a:xfrm>
                <a:off x="4248" y="3024"/>
                <a:ext cx="600" cy="599"/>
              </a:xfrm>
              <a:prstGeom prst="ellipse">
                <a:avLst/>
              </a:prstGeom>
              <a:solidFill>
                <a:schemeClr val="accent5"/>
              </a:solidFill>
              <a:ln>
                <a:noFill/>
              </a:ln>
              <a:effectLst/>
              <a:extLst>
                <a:ext uri="{91240B29-F687-4F45-9708-019B960494DF}">
                  <a14:hiddenLine xmlns:a14="http://schemas.microsoft.com/office/drawing/2010/main" w="6350">
                    <a:solidFill>
                      <a:srgbClr val="CBAB89"/>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zh-CN" altLang="en-US" sz="1600" b="1">
                  <a:solidFill>
                    <a:schemeClr val="bg1"/>
                  </a:solidFill>
                  <a:latin typeface="微软雅黑" panose="020B0503020204020204" pitchFamily="34" charset="-122"/>
                  <a:ea typeface="微软雅黑" panose="020B0503020204020204" pitchFamily="34" charset="-122"/>
                </a:endParaRPr>
              </a:p>
            </p:txBody>
          </p:sp>
          <p:grpSp>
            <p:nvGrpSpPr>
              <p:cNvPr id="31" name="Group 16"/>
              <p:cNvGrpSpPr/>
              <p:nvPr/>
            </p:nvGrpSpPr>
            <p:grpSpPr bwMode="auto">
              <a:xfrm>
                <a:off x="4441" y="3144"/>
                <a:ext cx="250" cy="478"/>
                <a:chOff x="4441" y="3144"/>
                <a:chExt cx="250" cy="478"/>
              </a:xfrm>
            </p:grpSpPr>
            <p:sp>
              <p:nvSpPr>
                <p:cNvPr id="32" name="Freeform 17"/>
                <p:cNvSpPr>
                  <a:spLocks noEditPoints="1"/>
                </p:cNvSpPr>
                <p:nvPr/>
              </p:nvSpPr>
              <p:spPr bwMode="auto">
                <a:xfrm>
                  <a:off x="4474" y="3144"/>
                  <a:ext cx="149" cy="253"/>
                </a:xfrm>
                <a:custGeom>
                  <a:avLst/>
                  <a:gdLst>
                    <a:gd name="T0" fmla="*/ 31 w 63"/>
                    <a:gd name="T1" fmla="*/ 107 h 107"/>
                    <a:gd name="T2" fmla="*/ 63 w 63"/>
                    <a:gd name="T3" fmla="*/ 78 h 107"/>
                    <a:gd name="T4" fmla="*/ 63 w 63"/>
                    <a:gd name="T5" fmla="*/ 29 h 107"/>
                    <a:gd name="T6" fmla="*/ 31 w 63"/>
                    <a:gd name="T7" fmla="*/ 0 h 107"/>
                    <a:gd name="T8" fmla="*/ 0 w 63"/>
                    <a:gd name="T9" fmla="*/ 29 h 107"/>
                    <a:gd name="T10" fmla="*/ 0 w 63"/>
                    <a:gd name="T11" fmla="*/ 78 h 107"/>
                    <a:gd name="T12" fmla="*/ 31 w 63"/>
                    <a:gd name="T13" fmla="*/ 107 h 107"/>
                    <a:gd name="T14" fmla="*/ 10 w 63"/>
                    <a:gd name="T15" fmla="*/ 29 h 107"/>
                    <a:gd name="T16" fmla="*/ 31 w 63"/>
                    <a:gd name="T17" fmla="*/ 10 h 107"/>
                    <a:gd name="T18" fmla="*/ 53 w 63"/>
                    <a:gd name="T19" fmla="*/ 29 h 107"/>
                    <a:gd name="T20" fmla="*/ 53 w 63"/>
                    <a:gd name="T21" fmla="*/ 78 h 107"/>
                    <a:gd name="T22" fmla="*/ 31 w 63"/>
                    <a:gd name="T23" fmla="*/ 97 h 107"/>
                    <a:gd name="T24" fmla="*/ 10 w 63"/>
                    <a:gd name="T25" fmla="*/ 78 h 107"/>
                    <a:gd name="T26" fmla="*/ 10 w 63"/>
                    <a:gd name="T27" fmla="*/ 2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 h="107">
                      <a:moveTo>
                        <a:pt x="31" y="107"/>
                      </a:moveTo>
                      <a:cubicBezTo>
                        <a:pt x="49" y="107"/>
                        <a:pt x="63" y="94"/>
                        <a:pt x="63" y="78"/>
                      </a:cubicBezTo>
                      <a:cubicBezTo>
                        <a:pt x="63" y="29"/>
                        <a:pt x="63" y="29"/>
                        <a:pt x="63" y="29"/>
                      </a:cubicBezTo>
                      <a:cubicBezTo>
                        <a:pt x="63" y="13"/>
                        <a:pt x="49" y="0"/>
                        <a:pt x="31" y="0"/>
                      </a:cubicBezTo>
                      <a:cubicBezTo>
                        <a:pt x="14" y="0"/>
                        <a:pt x="0" y="13"/>
                        <a:pt x="0" y="29"/>
                      </a:cubicBezTo>
                      <a:cubicBezTo>
                        <a:pt x="0" y="78"/>
                        <a:pt x="0" y="78"/>
                        <a:pt x="0" y="78"/>
                      </a:cubicBezTo>
                      <a:cubicBezTo>
                        <a:pt x="0" y="94"/>
                        <a:pt x="14" y="107"/>
                        <a:pt x="31" y="107"/>
                      </a:cubicBezTo>
                      <a:close/>
                      <a:moveTo>
                        <a:pt x="10" y="29"/>
                      </a:moveTo>
                      <a:cubicBezTo>
                        <a:pt x="10" y="18"/>
                        <a:pt x="19" y="10"/>
                        <a:pt x="31" y="10"/>
                      </a:cubicBezTo>
                      <a:cubicBezTo>
                        <a:pt x="43" y="10"/>
                        <a:pt x="53" y="18"/>
                        <a:pt x="53" y="29"/>
                      </a:cubicBezTo>
                      <a:cubicBezTo>
                        <a:pt x="53" y="78"/>
                        <a:pt x="53" y="78"/>
                        <a:pt x="53" y="78"/>
                      </a:cubicBezTo>
                      <a:cubicBezTo>
                        <a:pt x="53" y="88"/>
                        <a:pt x="43" y="97"/>
                        <a:pt x="31" y="97"/>
                      </a:cubicBezTo>
                      <a:cubicBezTo>
                        <a:pt x="19" y="97"/>
                        <a:pt x="10" y="88"/>
                        <a:pt x="10" y="78"/>
                      </a:cubicBezTo>
                      <a:lnTo>
                        <a:pt x="10" y="29"/>
                      </a:lnTo>
                      <a:close/>
                    </a:path>
                  </a:pathLst>
                </a:cu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72" tIns="64286" rIns="128572" bIns="64286" numCol="1" spcCol="0" rtlCol="0" fromWordArt="0" anchor="ctr" anchorCtr="0" forceAA="0" compatLnSpc="1">
                  <a:noAutofit/>
                </a:bodyPr>
                <a:lstStyle/>
                <a:p>
                  <a:pPr algn="dist"/>
                  <a:endParaRPr lang="zh-CN" altLang="en-US" sz="3200" b="1">
                    <a:solidFill>
                      <a:schemeClr val="bg1"/>
                    </a:solidFill>
                    <a:latin typeface="微软雅黑" panose="020B0503020204020204" pitchFamily="34" charset="-122"/>
                    <a:ea typeface="微软雅黑" panose="020B0503020204020204" pitchFamily="34" charset="-122"/>
                  </a:endParaRPr>
                </a:p>
              </p:txBody>
            </p:sp>
            <p:sp>
              <p:nvSpPr>
                <p:cNvPr id="33" name="Freeform 18"/>
                <p:cNvSpPr/>
                <p:nvPr/>
              </p:nvSpPr>
              <p:spPr bwMode="auto">
                <a:xfrm>
                  <a:off x="4441" y="3267"/>
                  <a:ext cx="250" cy="355"/>
                </a:xfrm>
                <a:custGeom>
                  <a:avLst/>
                  <a:gdLst>
                    <a:gd name="T0" fmla="*/ 86 w 91"/>
                    <a:gd name="T1" fmla="*/ 0 h 94"/>
                    <a:gd name="T2" fmla="*/ 81 w 91"/>
                    <a:gd name="T3" fmla="*/ 5 h 94"/>
                    <a:gd name="T4" fmla="*/ 81 w 91"/>
                    <a:gd name="T5" fmla="*/ 28 h 94"/>
                    <a:gd name="T6" fmla="*/ 45 w 91"/>
                    <a:gd name="T7" fmla="*/ 59 h 94"/>
                    <a:gd name="T8" fmla="*/ 10 w 91"/>
                    <a:gd name="T9" fmla="*/ 28 h 94"/>
                    <a:gd name="T10" fmla="*/ 10 w 91"/>
                    <a:gd name="T11" fmla="*/ 5 h 94"/>
                    <a:gd name="T12" fmla="*/ 5 w 91"/>
                    <a:gd name="T13" fmla="*/ 0 h 94"/>
                    <a:gd name="T14" fmla="*/ 0 w 91"/>
                    <a:gd name="T15" fmla="*/ 5 h 94"/>
                    <a:gd name="T16" fmla="*/ 0 w 91"/>
                    <a:gd name="T17" fmla="*/ 28 h 94"/>
                    <a:gd name="T18" fmla="*/ 40 w 91"/>
                    <a:gd name="T19" fmla="*/ 69 h 94"/>
                    <a:gd name="T20" fmla="*/ 40 w 91"/>
                    <a:gd name="T21" fmla="*/ 84 h 94"/>
                    <a:gd name="T22" fmla="*/ 20 w 91"/>
                    <a:gd name="T23" fmla="*/ 84 h 94"/>
                    <a:gd name="T24" fmla="*/ 15 w 91"/>
                    <a:gd name="T25" fmla="*/ 89 h 94"/>
                    <a:gd name="T26" fmla="*/ 20 w 91"/>
                    <a:gd name="T27" fmla="*/ 94 h 94"/>
                    <a:gd name="T28" fmla="*/ 70 w 91"/>
                    <a:gd name="T29" fmla="*/ 94 h 94"/>
                    <a:gd name="T30" fmla="*/ 75 w 91"/>
                    <a:gd name="T31" fmla="*/ 89 h 94"/>
                    <a:gd name="T32" fmla="*/ 70 w 91"/>
                    <a:gd name="T33" fmla="*/ 84 h 94"/>
                    <a:gd name="T34" fmla="*/ 50 w 91"/>
                    <a:gd name="T35" fmla="*/ 84 h 94"/>
                    <a:gd name="T36" fmla="*/ 50 w 91"/>
                    <a:gd name="T37" fmla="*/ 69 h 94"/>
                    <a:gd name="T38" fmla="*/ 91 w 91"/>
                    <a:gd name="T39" fmla="*/ 28 h 94"/>
                    <a:gd name="T40" fmla="*/ 91 w 91"/>
                    <a:gd name="T41" fmla="*/ 5 h 94"/>
                    <a:gd name="T42" fmla="*/ 86 w 91"/>
                    <a:gd name="T43"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1" h="94">
                      <a:moveTo>
                        <a:pt x="86" y="0"/>
                      </a:moveTo>
                      <a:cubicBezTo>
                        <a:pt x="83" y="0"/>
                        <a:pt x="81" y="3"/>
                        <a:pt x="81" y="5"/>
                      </a:cubicBezTo>
                      <a:cubicBezTo>
                        <a:pt x="81" y="28"/>
                        <a:pt x="81" y="28"/>
                        <a:pt x="81" y="28"/>
                      </a:cubicBezTo>
                      <a:cubicBezTo>
                        <a:pt x="81" y="45"/>
                        <a:pt x="65" y="59"/>
                        <a:pt x="45" y="59"/>
                      </a:cubicBezTo>
                      <a:cubicBezTo>
                        <a:pt x="26" y="59"/>
                        <a:pt x="10" y="45"/>
                        <a:pt x="10" y="28"/>
                      </a:cubicBezTo>
                      <a:cubicBezTo>
                        <a:pt x="10" y="5"/>
                        <a:pt x="10" y="5"/>
                        <a:pt x="10" y="5"/>
                      </a:cubicBezTo>
                      <a:cubicBezTo>
                        <a:pt x="10" y="2"/>
                        <a:pt x="8" y="0"/>
                        <a:pt x="5" y="0"/>
                      </a:cubicBezTo>
                      <a:cubicBezTo>
                        <a:pt x="2" y="0"/>
                        <a:pt x="0" y="2"/>
                        <a:pt x="0" y="5"/>
                      </a:cubicBezTo>
                      <a:cubicBezTo>
                        <a:pt x="0" y="28"/>
                        <a:pt x="0" y="28"/>
                        <a:pt x="0" y="28"/>
                      </a:cubicBezTo>
                      <a:cubicBezTo>
                        <a:pt x="0" y="49"/>
                        <a:pt x="18" y="67"/>
                        <a:pt x="40" y="69"/>
                      </a:cubicBezTo>
                      <a:cubicBezTo>
                        <a:pt x="40" y="84"/>
                        <a:pt x="40" y="84"/>
                        <a:pt x="40" y="84"/>
                      </a:cubicBezTo>
                      <a:cubicBezTo>
                        <a:pt x="20" y="84"/>
                        <a:pt x="20" y="84"/>
                        <a:pt x="20" y="84"/>
                      </a:cubicBezTo>
                      <a:cubicBezTo>
                        <a:pt x="18" y="84"/>
                        <a:pt x="15" y="86"/>
                        <a:pt x="15" y="89"/>
                      </a:cubicBezTo>
                      <a:cubicBezTo>
                        <a:pt x="15" y="92"/>
                        <a:pt x="18" y="94"/>
                        <a:pt x="20" y="94"/>
                      </a:cubicBezTo>
                      <a:cubicBezTo>
                        <a:pt x="70" y="94"/>
                        <a:pt x="70" y="94"/>
                        <a:pt x="70" y="94"/>
                      </a:cubicBezTo>
                      <a:cubicBezTo>
                        <a:pt x="73" y="94"/>
                        <a:pt x="75" y="92"/>
                        <a:pt x="75" y="89"/>
                      </a:cubicBezTo>
                      <a:cubicBezTo>
                        <a:pt x="75" y="86"/>
                        <a:pt x="73" y="84"/>
                        <a:pt x="70" y="84"/>
                      </a:cubicBezTo>
                      <a:cubicBezTo>
                        <a:pt x="50" y="84"/>
                        <a:pt x="50" y="84"/>
                        <a:pt x="50" y="84"/>
                      </a:cubicBezTo>
                      <a:cubicBezTo>
                        <a:pt x="50" y="69"/>
                        <a:pt x="50" y="69"/>
                        <a:pt x="50" y="69"/>
                      </a:cubicBezTo>
                      <a:cubicBezTo>
                        <a:pt x="73" y="67"/>
                        <a:pt x="91" y="49"/>
                        <a:pt x="91" y="28"/>
                      </a:cubicBezTo>
                      <a:cubicBezTo>
                        <a:pt x="91" y="5"/>
                        <a:pt x="91" y="5"/>
                        <a:pt x="91" y="5"/>
                      </a:cubicBezTo>
                      <a:cubicBezTo>
                        <a:pt x="91" y="3"/>
                        <a:pt x="88" y="0"/>
                        <a:pt x="86" y="0"/>
                      </a:cubicBezTo>
                      <a:close/>
                    </a:path>
                  </a:pathLst>
                </a:cu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72" tIns="64286" rIns="128572" bIns="64286" numCol="1" spcCol="0" rtlCol="0" fromWordArt="0" anchor="ctr" anchorCtr="0" forceAA="0" compatLnSpc="1">
                  <a:noAutofit/>
                </a:bodyPr>
                <a:lstStyle/>
                <a:p>
                  <a:pPr algn="dist"/>
                  <a:endParaRPr lang="zh-CN" altLang="en-US" sz="3200" b="1">
                    <a:solidFill>
                      <a:schemeClr val="bg1"/>
                    </a:solidFill>
                    <a:latin typeface="微软雅黑" panose="020B0503020204020204" pitchFamily="34" charset="-122"/>
                    <a:ea typeface="微软雅黑" panose="020B0503020204020204" pitchFamily="34" charset="-122"/>
                  </a:endParaRPr>
                </a:p>
              </p:txBody>
            </p:sp>
          </p:grpSp>
        </p:grpSp>
        <p:sp>
          <p:nvSpPr>
            <p:cNvPr id="34" name="Text Box 20"/>
            <p:cNvSpPr txBox="1">
              <a:spLocks noChangeArrowheads="1"/>
            </p:cNvSpPr>
            <p:nvPr/>
          </p:nvSpPr>
          <p:spPr bwMode="auto">
            <a:xfrm>
              <a:off x="11045" y="5617"/>
              <a:ext cx="4370" cy="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400" b="1" dirty="0">
                  <a:solidFill>
                    <a:schemeClr val="accent1"/>
                  </a:solidFill>
                  <a:latin typeface="微软雅黑" panose="020B0503020204020204" pitchFamily="34" charset="-122"/>
                  <a:ea typeface="微软雅黑" panose="020B0503020204020204" pitchFamily="34" charset="-122"/>
                </a:rPr>
                <a:t>日期：</a:t>
              </a:r>
              <a:r>
                <a:rPr lang="en-US" altLang="zh-CN" sz="2400" b="1" dirty="0">
                  <a:solidFill>
                    <a:schemeClr val="accent1"/>
                  </a:solidFill>
                  <a:latin typeface="微软雅黑" panose="020B0503020204020204" pitchFamily="34" charset="-122"/>
                  <a:ea typeface="微软雅黑" panose="020B0503020204020204" pitchFamily="34" charset="-122"/>
                </a:rPr>
                <a:t>2023.12.19</a:t>
              </a:r>
              <a:endParaRPr lang="en-US" altLang="zh-CN" sz="2400" b="1" dirty="0">
                <a:solidFill>
                  <a:schemeClr val="accent1"/>
                </a:solidFill>
                <a:latin typeface="微软雅黑" panose="020B0503020204020204" pitchFamily="34" charset="-122"/>
                <a:ea typeface="微软雅黑" panose="020B0503020204020204" pitchFamily="34" charset="-122"/>
              </a:endParaRPr>
            </a:p>
          </p:txBody>
        </p:sp>
        <p:sp>
          <p:nvSpPr>
            <p:cNvPr id="35" name="矩形 34"/>
            <p:cNvSpPr/>
            <p:nvPr/>
          </p:nvSpPr>
          <p:spPr>
            <a:xfrm>
              <a:off x="7167" y="5631"/>
              <a:ext cx="1728" cy="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r>
                <a:rPr lang="zh-CN" altLang="en-US" sz="2400" b="1" dirty="0">
                  <a:solidFill>
                    <a:schemeClr val="accent1"/>
                  </a:solidFill>
                  <a:latin typeface="微软雅黑" panose="020B0503020204020204" pitchFamily="34" charset="-122"/>
                  <a:ea typeface="微软雅黑" panose="020B0503020204020204" pitchFamily="34" charset="-122"/>
                </a:rPr>
                <a:t>林海棠</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grpSp>
      <p:pic>
        <p:nvPicPr>
          <p:cNvPr id="2" name="奥特曼 - Remember (Original Mix)">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6124575" y="-749822"/>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500"/>
                                </p:stCondLst>
                                <p:childTnLst>
                                  <p:par>
                                    <p:cTn id="13" presetID="2" presetClass="entr" presetSubtype="9" accel="40000" fill="hold" nodeType="afterEffect" p14:presetBounceEnd="40000">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14:bounceEnd="40000">
                                          <p:cBhvr additive="base">
                                            <p:cTn id="15" dur="1000" fill="hold"/>
                                            <p:tgtEl>
                                              <p:spTgt spid="7"/>
                                            </p:tgtEl>
                                            <p:attrNameLst>
                                              <p:attrName>ppt_x</p:attrName>
                                            </p:attrNameLst>
                                          </p:cBhvr>
                                          <p:tavLst>
                                            <p:tav tm="0">
                                              <p:val>
                                                <p:strVal val="0-#ppt_w/2"/>
                                              </p:val>
                                            </p:tav>
                                            <p:tav tm="100000">
                                              <p:val>
                                                <p:strVal val="#ppt_x"/>
                                              </p:val>
                                            </p:tav>
                                          </p:tavLst>
                                        </p:anim>
                                        <p:anim calcmode="lin" valueType="num" p14:bounceEnd="40000">
                                          <p:cBhvr additive="base">
                                            <p:cTn id="16" dur="1000" fill="hold"/>
                                            <p:tgtEl>
                                              <p:spTgt spid="7"/>
                                            </p:tgtEl>
                                            <p:attrNameLst>
                                              <p:attrName>ppt_y</p:attrName>
                                            </p:attrNameLst>
                                          </p:cBhvr>
                                          <p:tavLst>
                                            <p:tav tm="0">
                                              <p:val>
                                                <p:strVal val="0-#ppt_h/2"/>
                                              </p:val>
                                            </p:tav>
                                            <p:tav tm="100000">
                                              <p:val>
                                                <p:strVal val="#ppt_y"/>
                                              </p:val>
                                            </p:tav>
                                          </p:tavLst>
                                        </p:anim>
                                      </p:childTnLst>
                                    </p:cTn>
                                  </p:par>
                                  <p:par>
                                    <p:cTn id="17" presetID="2" presetClass="entr" presetSubtype="9" accel="40000" fill="hold" nodeType="withEffect" p14:presetBounceEnd="40000">
                                      <p:stCondLst>
                                        <p:cond delay="200"/>
                                      </p:stCondLst>
                                      <p:childTnLst>
                                        <p:set>
                                          <p:cBhvr>
                                            <p:cTn id="18" dur="1" fill="hold">
                                              <p:stCondLst>
                                                <p:cond delay="0"/>
                                              </p:stCondLst>
                                            </p:cTn>
                                            <p:tgtEl>
                                              <p:spTgt spid="10"/>
                                            </p:tgtEl>
                                            <p:attrNameLst>
                                              <p:attrName>style.visibility</p:attrName>
                                            </p:attrNameLst>
                                          </p:cBhvr>
                                          <p:to>
                                            <p:strVal val="visible"/>
                                          </p:to>
                                        </p:set>
                                        <p:anim calcmode="lin" valueType="num" p14:bounceEnd="40000">
                                          <p:cBhvr additive="base">
                                            <p:cTn id="19" dur="1000" fill="hold"/>
                                            <p:tgtEl>
                                              <p:spTgt spid="10"/>
                                            </p:tgtEl>
                                            <p:attrNameLst>
                                              <p:attrName>ppt_x</p:attrName>
                                            </p:attrNameLst>
                                          </p:cBhvr>
                                          <p:tavLst>
                                            <p:tav tm="0">
                                              <p:val>
                                                <p:strVal val="0-#ppt_w/2"/>
                                              </p:val>
                                            </p:tav>
                                            <p:tav tm="100000">
                                              <p:val>
                                                <p:strVal val="#ppt_x"/>
                                              </p:val>
                                            </p:tav>
                                          </p:tavLst>
                                        </p:anim>
                                        <p:anim calcmode="lin" valueType="num" p14:bounceEnd="40000">
                                          <p:cBhvr additive="base">
                                            <p:cTn id="20" dur="1000" fill="hold"/>
                                            <p:tgtEl>
                                              <p:spTgt spid="10"/>
                                            </p:tgtEl>
                                            <p:attrNameLst>
                                              <p:attrName>ppt_y</p:attrName>
                                            </p:attrNameLst>
                                          </p:cBhvr>
                                          <p:tavLst>
                                            <p:tav tm="0">
                                              <p:val>
                                                <p:strVal val="0-#ppt_h/2"/>
                                              </p:val>
                                            </p:tav>
                                            <p:tav tm="100000">
                                              <p:val>
                                                <p:strVal val="#ppt_y"/>
                                              </p:val>
                                            </p:tav>
                                          </p:tavLst>
                                        </p:anim>
                                      </p:childTnLst>
                                    </p:cTn>
                                  </p:par>
                                  <p:par>
                                    <p:cTn id="21" presetID="2" presetClass="entr" presetSubtype="9" accel="40000" fill="hold" nodeType="withEffect" p14:presetBounceEnd="40000">
                                      <p:stCondLst>
                                        <p:cond delay="400"/>
                                      </p:stCondLst>
                                      <p:childTnLst>
                                        <p:set>
                                          <p:cBhvr>
                                            <p:cTn id="22" dur="1" fill="hold">
                                              <p:stCondLst>
                                                <p:cond delay="0"/>
                                              </p:stCondLst>
                                            </p:cTn>
                                            <p:tgtEl>
                                              <p:spTgt spid="16"/>
                                            </p:tgtEl>
                                            <p:attrNameLst>
                                              <p:attrName>style.visibility</p:attrName>
                                            </p:attrNameLst>
                                          </p:cBhvr>
                                          <p:to>
                                            <p:strVal val="visible"/>
                                          </p:to>
                                        </p:set>
                                        <p:anim calcmode="lin" valueType="num" p14:bounceEnd="40000">
                                          <p:cBhvr additive="base">
                                            <p:cTn id="23" dur="1000" fill="hold"/>
                                            <p:tgtEl>
                                              <p:spTgt spid="16"/>
                                            </p:tgtEl>
                                            <p:attrNameLst>
                                              <p:attrName>ppt_x</p:attrName>
                                            </p:attrNameLst>
                                          </p:cBhvr>
                                          <p:tavLst>
                                            <p:tav tm="0">
                                              <p:val>
                                                <p:strVal val="0-#ppt_w/2"/>
                                              </p:val>
                                            </p:tav>
                                            <p:tav tm="100000">
                                              <p:val>
                                                <p:strVal val="#ppt_x"/>
                                              </p:val>
                                            </p:tav>
                                          </p:tavLst>
                                        </p:anim>
                                        <p:anim calcmode="lin" valueType="num" p14:bounceEnd="40000">
                                          <p:cBhvr additive="base">
                                            <p:cTn id="24" dur="1000" fill="hold"/>
                                            <p:tgtEl>
                                              <p:spTgt spid="16"/>
                                            </p:tgtEl>
                                            <p:attrNameLst>
                                              <p:attrName>ppt_y</p:attrName>
                                            </p:attrNameLst>
                                          </p:cBhvr>
                                          <p:tavLst>
                                            <p:tav tm="0">
                                              <p:val>
                                                <p:strVal val="0-#ppt_h/2"/>
                                              </p:val>
                                            </p:tav>
                                            <p:tav tm="100000">
                                              <p:val>
                                                <p:strVal val="#ppt_y"/>
                                              </p:val>
                                            </p:tav>
                                          </p:tavLst>
                                        </p:anim>
                                      </p:childTnLst>
                                    </p:cTn>
                                  </p:par>
                                  <p:par>
                                    <p:cTn id="25" presetID="2" presetClass="entr" presetSubtype="9" accel="40000" fill="hold" nodeType="withEffect" p14:presetBounceEnd="40000">
                                      <p:stCondLst>
                                        <p:cond delay="600"/>
                                      </p:stCondLst>
                                      <p:childTnLst>
                                        <p:set>
                                          <p:cBhvr>
                                            <p:cTn id="26" dur="1" fill="hold">
                                              <p:stCondLst>
                                                <p:cond delay="0"/>
                                              </p:stCondLst>
                                            </p:cTn>
                                            <p:tgtEl>
                                              <p:spTgt spid="19"/>
                                            </p:tgtEl>
                                            <p:attrNameLst>
                                              <p:attrName>style.visibility</p:attrName>
                                            </p:attrNameLst>
                                          </p:cBhvr>
                                          <p:to>
                                            <p:strVal val="visible"/>
                                          </p:to>
                                        </p:set>
                                        <p:anim calcmode="lin" valueType="num" p14:bounceEnd="40000">
                                          <p:cBhvr additive="base">
                                            <p:cTn id="27" dur="1000" fill="hold"/>
                                            <p:tgtEl>
                                              <p:spTgt spid="19"/>
                                            </p:tgtEl>
                                            <p:attrNameLst>
                                              <p:attrName>ppt_x</p:attrName>
                                            </p:attrNameLst>
                                          </p:cBhvr>
                                          <p:tavLst>
                                            <p:tav tm="0">
                                              <p:val>
                                                <p:strVal val="0-#ppt_w/2"/>
                                              </p:val>
                                            </p:tav>
                                            <p:tav tm="100000">
                                              <p:val>
                                                <p:strVal val="#ppt_x"/>
                                              </p:val>
                                            </p:tav>
                                          </p:tavLst>
                                        </p:anim>
                                        <p:anim calcmode="lin" valueType="num" p14:bounceEnd="40000">
                                          <p:cBhvr additive="base">
                                            <p:cTn id="28" dur="1000" fill="hold"/>
                                            <p:tgtEl>
                                              <p:spTgt spid="19"/>
                                            </p:tgtEl>
                                            <p:attrNameLst>
                                              <p:attrName>ppt_y</p:attrName>
                                            </p:attrNameLst>
                                          </p:cBhvr>
                                          <p:tavLst>
                                            <p:tav tm="0">
                                              <p:val>
                                                <p:strVal val="0-#ppt_h/2"/>
                                              </p:val>
                                            </p:tav>
                                            <p:tav tm="100000">
                                              <p:val>
                                                <p:strVal val="#ppt_y"/>
                                              </p:val>
                                            </p:tav>
                                          </p:tavLst>
                                        </p:anim>
                                      </p:childTnLst>
                                    </p:cTn>
                                  </p:par>
                                  <p:par>
                                    <p:cTn id="29" presetID="22" presetClass="entr" presetSubtype="8" fill="hold" grpId="0" nodeType="withEffect">
                                      <p:stCondLst>
                                        <p:cond delay="400"/>
                                      </p:stCondLst>
                                      <p:childTnLst>
                                        <p:set>
                                          <p:cBhvr>
                                            <p:cTn id="30" dur="1" fill="hold">
                                              <p:stCondLst>
                                                <p:cond delay="0"/>
                                              </p:stCondLst>
                                            </p:cTn>
                                            <p:tgtEl>
                                              <p:spTgt spid="22"/>
                                            </p:tgtEl>
                                            <p:attrNameLst>
                                              <p:attrName>style.visibility</p:attrName>
                                            </p:attrNameLst>
                                          </p:cBhvr>
                                          <p:to>
                                            <p:strVal val="visible"/>
                                          </p:to>
                                        </p:set>
                                        <p:animEffect transition="in" filter="wipe(left)">
                                          <p:cBhvr>
                                            <p:cTn id="31" dur="16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2" repeatCount="indefinite" fill="remove" display="0">
                      <p:stCondLst>
                        <p:cond delay="indefinite"/>
                      </p:stCondLst>
                      <p:endCondLst>
                        <p:cond evt="onStopAudio" delay="0">
                          <p:tgtEl>
                            <p:sldTgt/>
                          </p:tgtEl>
                        </p:cond>
                      </p:endCondLst>
                    </p:cTn>
                    <p:tgtEl>
                      <p:spTgt spid="2"/>
                    </p:tgtEl>
                  </p:cMediaNode>
                </p:audio>
              </p:childTnLst>
            </p:cTn>
          </p:par>
        </p:tnLst>
        <p:bldLst>
          <p:bldP spid="4" grpId="0" bldLvl="0" animBg="1"/>
          <p:bldP spid="2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500"/>
                                </p:stCondLst>
                                <p:childTnLst>
                                  <p:par>
                                    <p:cTn id="13" presetID="2" presetClass="entr" presetSubtype="9" accel="4000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000" fill="hold"/>
                                            <p:tgtEl>
                                              <p:spTgt spid="7"/>
                                            </p:tgtEl>
                                            <p:attrNameLst>
                                              <p:attrName>ppt_x</p:attrName>
                                            </p:attrNameLst>
                                          </p:cBhvr>
                                          <p:tavLst>
                                            <p:tav tm="0">
                                              <p:val>
                                                <p:strVal val="0-#ppt_w/2"/>
                                              </p:val>
                                            </p:tav>
                                            <p:tav tm="100000">
                                              <p:val>
                                                <p:strVal val="#ppt_x"/>
                                              </p:val>
                                            </p:tav>
                                          </p:tavLst>
                                        </p:anim>
                                        <p:anim calcmode="lin" valueType="num">
                                          <p:cBhvr additive="base">
                                            <p:cTn id="16" dur="1000" fill="hold"/>
                                            <p:tgtEl>
                                              <p:spTgt spid="7"/>
                                            </p:tgtEl>
                                            <p:attrNameLst>
                                              <p:attrName>ppt_y</p:attrName>
                                            </p:attrNameLst>
                                          </p:cBhvr>
                                          <p:tavLst>
                                            <p:tav tm="0">
                                              <p:val>
                                                <p:strVal val="0-#ppt_h/2"/>
                                              </p:val>
                                            </p:tav>
                                            <p:tav tm="100000">
                                              <p:val>
                                                <p:strVal val="#ppt_y"/>
                                              </p:val>
                                            </p:tav>
                                          </p:tavLst>
                                        </p:anim>
                                      </p:childTnLst>
                                    </p:cTn>
                                  </p:par>
                                  <p:par>
                                    <p:cTn id="17" presetID="2" presetClass="entr" presetSubtype="9" accel="40000" fill="hold" nodeType="withEffect">
                                      <p:stCondLst>
                                        <p:cond delay="20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1000" fill="hold"/>
                                            <p:tgtEl>
                                              <p:spTgt spid="10"/>
                                            </p:tgtEl>
                                            <p:attrNameLst>
                                              <p:attrName>ppt_x</p:attrName>
                                            </p:attrNameLst>
                                          </p:cBhvr>
                                          <p:tavLst>
                                            <p:tav tm="0">
                                              <p:val>
                                                <p:strVal val="0-#ppt_w/2"/>
                                              </p:val>
                                            </p:tav>
                                            <p:tav tm="100000">
                                              <p:val>
                                                <p:strVal val="#ppt_x"/>
                                              </p:val>
                                            </p:tav>
                                          </p:tavLst>
                                        </p:anim>
                                        <p:anim calcmode="lin" valueType="num">
                                          <p:cBhvr additive="base">
                                            <p:cTn id="20" dur="1000" fill="hold"/>
                                            <p:tgtEl>
                                              <p:spTgt spid="10"/>
                                            </p:tgtEl>
                                            <p:attrNameLst>
                                              <p:attrName>ppt_y</p:attrName>
                                            </p:attrNameLst>
                                          </p:cBhvr>
                                          <p:tavLst>
                                            <p:tav tm="0">
                                              <p:val>
                                                <p:strVal val="0-#ppt_h/2"/>
                                              </p:val>
                                            </p:tav>
                                            <p:tav tm="100000">
                                              <p:val>
                                                <p:strVal val="#ppt_y"/>
                                              </p:val>
                                            </p:tav>
                                          </p:tavLst>
                                        </p:anim>
                                      </p:childTnLst>
                                    </p:cTn>
                                  </p:par>
                                  <p:par>
                                    <p:cTn id="21" presetID="2" presetClass="entr" presetSubtype="9" accel="40000" fill="hold" nodeType="withEffect">
                                      <p:stCondLst>
                                        <p:cond delay="40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1000" fill="hold"/>
                                            <p:tgtEl>
                                              <p:spTgt spid="16"/>
                                            </p:tgtEl>
                                            <p:attrNameLst>
                                              <p:attrName>ppt_x</p:attrName>
                                            </p:attrNameLst>
                                          </p:cBhvr>
                                          <p:tavLst>
                                            <p:tav tm="0">
                                              <p:val>
                                                <p:strVal val="0-#ppt_w/2"/>
                                              </p:val>
                                            </p:tav>
                                            <p:tav tm="100000">
                                              <p:val>
                                                <p:strVal val="#ppt_x"/>
                                              </p:val>
                                            </p:tav>
                                          </p:tavLst>
                                        </p:anim>
                                        <p:anim calcmode="lin" valueType="num">
                                          <p:cBhvr additive="base">
                                            <p:cTn id="24" dur="1000" fill="hold"/>
                                            <p:tgtEl>
                                              <p:spTgt spid="16"/>
                                            </p:tgtEl>
                                            <p:attrNameLst>
                                              <p:attrName>ppt_y</p:attrName>
                                            </p:attrNameLst>
                                          </p:cBhvr>
                                          <p:tavLst>
                                            <p:tav tm="0">
                                              <p:val>
                                                <p:strVal val="0-#ppt_h/2"/>
                                              </p:val>
                                            </p:tav>
                                            <p:tav tm="100000">
                                              <p:val>
                                                <p:strVal val="#ppt_y"/>
                                              </p:val>
                                            </p:tav>
                                          </p:tavLst>
                                        </p:anim>
                                      </p:childTnLst>
                                    </p:cTn>
                                  </p:par>
                                  <p:par>
                                    <p:cTn id="25" presetID="2" presetClass="entr" presetSubtype="9" accel="40000" fill="hold" nodeType="withEffect">
                                      <p:stCondLst>
                                        <p:cond delay="60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1000" fill="hold"/>
                                            <p:tgtEl>
                                              <p:spTgt spid="19"/>
                                            </p:tgtEl>
                                            <p:attrNameLst>
                                              <p:attrName>ppt_x</p:attrName>
                                            </p:attrNameLst>
                                          </p:cBhvr>
                                          <p:tavLst>
                                            <p:tav tm="0">
                                              <p:val>
                                                <p:strVal val="0-#ppt_w/2"/>
                                              </p:val>
                                            </p:tav>
                                            <p:tav tm="100000">
                                              <p:val>
                                                <p:strVal val="#ppt_x"/>
                                              </p:val>
                                            </p:tav>
                                          </p:tavLst>
                                        </p:anim>
                                        <p:anim calcmode="lin" valueType="num">
                                          <p:cBhvr additive="base">
                                            <p:cTn id="28" dur="1000" fill="hold"/>
                                            <p:tgtEl>
                                              <p:spTgt spid="19"/>
                                            </p:tgtEl>
                                            <p:attrNameLst>
                                              <p:attrName>ppt_y</p:attrName>
                                            </p:attrNameLst>
                                          </p:cBhvr>
                                          <p:tavLst>
                                            <p:tav tm="0">
                                              <p:val>
                                                <p:strVal val="0-#ppt_h/2"/>
                                              </p:val>
                                            </p:tav>
                                            <p:tav tm="100000">
                                              <p:val>
                                                <p:strVal val="#ppt_y"/>
                                              </p:val>
                                            </p:tav>
                                          </p:tavLst>
                                        </p:anim>
                                      </p:childTnLst>
                                    </p:cTn>
                                  </p:par>
                                  <p:par>
                                    <p:cTn id="29" presetID="22" presetClass="entr" presetSubtype="8" fill="hold" grpId="0" nodeType="withEffect">
                                      <p:stCondLst>
                                        <p:cond delay="400"/>
                                      </p:stCondLst>
                                      <p:childTnLst>
                                        <p:set>
                                          <p:cBhvr>
                                            <p:cTn id="30" dur="1" fill="hold">
                                              <p:stCondLst>
                                                <p:cond delay="0"/>
                                              </p:stCondLst>
                                            </p:cTn>
                                            <p:tgtEl>
                                              <p:spTgt spid="22"/>
                                            </p:tgtEl>
                                            <p:attrNameLst>
                                              <p:attrName>style.visibility</p:attrName>
                                            </p:attrNameLst>
                                          </p:cBhvr>
                                          <p:to>
                                            <p:strVal val="visible"/>
                                          </p:to>
                                        </p:set>
                                        <p:animEffect transition="in" filter="wipe(left)">
                                          <p:cBhvr>
                                            <p:cTn id="31" dur="16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2" repeatCount="indefinite" fill="remove" display="0">
                      <p:stCondLst>
                        <p:cond delay="indefinite"/>
                      </p:stCondLst>
                      <p:endCondLst>
                        <p:cond evt="onStopAudio" delay="0">
                          <p:tgtEl>
                            <p:sldTgt/>
                          </p:tgtEl>
                        </p:cond>
                      </p:endCondLst>
                    </p:cTn>
                    <p:tgtEl>
                      <p:spTgt spid="2"/>
                    </p:tgtEl>
                  </p:cMediaNode>
                </p:audio>
              </p:childTnLst>
            </p:cTn>
          </p:par>
        </p:tnLst>
        <p:bldLst>
          <p:bldP spid="4" grpId="0" bldLvl="0" animBg="1"/>
          <p:bldP spid="22"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cstate="print">
            <a:extLst>
              <a:ext uri="{28A0092B-C50C-407E-A947-70E740481C1C}">
                <a14:useLocalDpi xmlns:a14="http://schemas.microsoft.com/office/drawing/2010/main" val="0"/>
              </a:ext>
            </a:extLst>
          </a:blip>
          <a:srcRect l="23119" r="19759"/>
          <a:stretch>
            <a:fillRect/>
          </a:stretch>
        </p:blipFill>
        <p:spPr>
          <a:xfrm>
            <a:off x="320095" y="736361"/>
            <a:ext cx="3647121" cy="3591425"/>
          </a:xfrm>
          <a:prstGeom prst="rect">
            <a:avLst/>
          </a:prstGeom>
        </p:spPr>
      </p:pic>
      <p:sp>
        <p:nvSpPr>
          <p:cNvPr id="7" name="MH_Number_1"/>
          <p:cNvSpPr/>
          <p:nvPr>
            <p:custDataLst>
              <p:tags r:id="rId2"/>
            </p:custDataLst>
          </p:nvPr>
        </p:nvSpPr>
        <p:spPr>
          <a:xfrm>
            <a:off x="5230045" y="1512877"/>
            <a:ext cx="468162" cy="564956"/>
          </a:xfrm>
          <a:custGeom>
            <a:avLst/>
            <a:gdLst>
              <a:gd name="connsiteX0" fmla="*/ 167526 w 335051"/>
              <a:gd name="connsiteY0" fmla="*/ 0 h 404441"/>
              <a:gd name="connsiteX1" fmla="*/ 285984 w 335051"/>
              <a:gd name="connsiteY1" fmla="*/ 49067 h 404441"/>
              <a:gd name="connsiteX2" fmla="*/ 285984 w 335051"/>
              <a:gd name="connsiteY2" fmla="*/ 285983 h 404441"/>
              <a:gd name="connsiteX3" fmla="*/ 167526 w 335051"/>
              <a:gd name="connsiteY3" fmla="*/ 404441 h 404441"/>
              <a:gd name="connsiteX4" fmla="*/ 49068 w 335051"/>
              <a:gd name="connsiteY4" fmla="*/ 285983 h 404441"/>
              <a:gd name="connsiteX5" fmla="*/ 49068 w 335051"/>
              <a:gd name="connsiteY5" fmla="*/ 49067 h 404441"/>
              <a:gd name="connsiteX6" fmla="*/ 167526 w 335051"/>
              <a:gd name="connsiteY6" fmla="*/ 0 h 404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5051" h="404441">
                <a:moveTo>
                  <a:pt x="167526" y="0"/>
                </a:moveTo>
                <a:cubicBezTo>
                  <a:pt x="210400" y="0"/>
                  <a:pt x="253273" y="16355"/>
                  <a:pt x="285984" y="49067"/>
                </a:cubicBezTo>
                <a:cubicBezTo>
                  <a:pt x="351407" y="114490"/>
                  <a:pt x="351407" y="220560"/>
                  <a:pt x="285984" y="285983"/>
                </a:cubicBezTo>
                <a:lnTo>
                  <a:pt x="167526" y="404441"/>
                </a:lnTo>
                <a:lnTo>
                  <a:pt x="49068" y="285983"/>
                </a:lnTo>
                <a:cubicBezTo>
                  <a:pt x="-16355" y="220560"/>
                  <a:pt x="-16355" y="114490"/>
                  <a:pt x="49068" y="49067"/>
                </a:cubicBezTo>
                <a:cubicBezTo>
                  <a:pt x="81780" y="16355"/>
                  <a:pt x="124653" y="0"/>
                  <a:pt x="167526" y="0"/>
                </a:cubicBezTo>
                <a:close/>
              </a:path>
            </a:pathLst>
          </a:custGeom>
          <a:solidFill>
            <a:schemeClr val="accent3"/>
          </a:solidFill>
          <a:ln w="12700" cap="flat" cmpd="sng" algn="ctr">
            <a:noFill/>
            <a:prstDash val="solid"/>
            <a:miter lim="800000"/>
          </a:ln>
          <a:effectLst/>
        </p:spPr>
        <p:txBody>
          <a:bodyPr bIns="113872" anchor="ctr"/>
          <a:lstStyle/>
          <a:p>
            <a:pPr algn="ctr">
              <a:defRPr/>
            </a:pPr>
            <a:r>
              <a:rPr lang="en-US" altLang="zh-CN" sz="2530" b="1" kern="0" dirty="0">
                <a:solidFill>
                  <a:srgbClr val="FFFFFF"/>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1</a:t>
            </a:r>
            <a:endParaRPr lang="en-US" altLang="zh-CN" sz="2530" b="1" kern="0" dirty="0">
              <a:solidFill>
                <a:srgbClr val="FFFFFF"/>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8" name="MH_Entry_1"/>
          <p:cNvSpPr/>
          <p:nvPr>
            <p:custDataLst>
              <p:tags r:id="rId3"/>
            </p:custDataLst>
          </p:nvPr>
        </p:nvSpPr>
        <p:spPr>
          <a:xfrm>
            <a:off x="5492899" y="1530060"/>
            <a:ext cx="4481352" cy="56495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solidFill>
              <a:srgbClr val="D7D7D7"/>
            </a:solidFill>
            <a:prstDash val="solid"/>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27744" tIns="0" rIns="0" bIns="37957" numCol="1" spcCol="0" rtlCol="0" fromWordArt="0" anchor="ctr" anchorCtr="0" forceAA="0" compatLnSpc="1">
            <a:normAutofit/>
          </a:bodyPr>
          <a:lstStyle/>
          <a:p>
            <a:pPr algn="ctr">
              <a:lnSpc>
                <a:spcPct val="120000"/>
              </a:lnSpc>
            </a:pPr>
            <a:r>
              <a:rPr lang="zh-CN" altLang="en-US" sz="2400" b="1"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考核说明</a:t>
            </a:r>
            <a:endParaRPr lang="zh-CN" altLang="en-US" sz="2400" b="1"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MH_Number_2"/>
          <p:cNvSpPr/>
          <p:nvPr>
            <p:custDataLst>
              <p:tags r:id="rId4"/>
            </p:custDataLst>
          </p:nvPr>
        </p:nvSpPr>
        <p:spPr>
          <a:xfrm>
            <a:off x="5230045" y="2721298"/>
            <a:ext cx="468162" cy="564956"/>
          </a:xfrm>
          <a:custGeom>
            <a:avLst/>
            <a:gdLst>
              <a:gd name="connsiteX0" fmla="*/ 167526 w 335051"/>
              <a:gd name="connsiteY0" fmla="*/ 0 h 404441"/>
              <a:gd name="connsiteX1" fmla="*/ 285984 w 335051"/>
              <a:gd name="connsiteY1" fmla="*/ 49067 h 404441"/>
              <a:gd name="connsiteX2" fmla="*/ 285984 w 335051"/>
              <a:gd name="connsiteY2" fmla="*/ 285983 h 404441"/>
              <a:gd name="connsiteX3" fmla="*/ 167526 w 335051"/>
              <a:gd name="connsiteY3" fmla="*/ 404441 h 404441"/>
              <a:gd name="connsiteX4" fmla="*/ 49068 w 335051"/>
              <a:gd name="connsiteY4" fmla="*/ 285983 h 404441"/>
              <a:gd name="connsiteX5" fmla="*/ 49068 w 335051"/>
              <a:gd name="connsiteY5" fmla="*/ 49067 h 404441"/>
              <a:gd name="connsiteX6" fmla="*/ 167526 w 335051"/>
              <a:gd name="connsiteY6" fmla="*/ 0 h 404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5051" h="404441">
                <a:moveTo>
                  <a:pt x="167526" y="0"/>
                </a:moveTo>
                <a:cubicBezTo>
                  <a:pt x="210400" y="0"/>
                  <a:pt x="253273" y="16355"/>
                  <a:pt x="285984" y="49067"/>
                </a:cubicBezTo>
                <a:cubicBezTo>
                  <a:pt x="351407" y="114490"/>
                  <a:pt x="351407" y="220560"/>
                  <a:pt x="285984" y="285983"/>
                </a:cubicBezTo>
                <a:lnTo>
                  <a:pt x="167526" y="404441"/>
                </a:lnTo>
                <a:lnTo>
                  <a:pt x="49068" y="285983"/>
                </a:lnTo>
                <a:cubicBezTo>
                  <a:pt x="-16355" y="220560"/>
                  <a:pt x="-16355" y="114490"/>
                  <a:pt x="49068" y="49067"/>
                </a:cubicBezTo>
                <a:cubicBezTo>
                  <a:pt x="81780" y="16355"/>
                  <a:pt x="124653" y="0"/>
                  <a:pt x="167526" y="0"/>
                </a:cubicBezTo>
                <a:close/>
              </a:path>
            </a:pathLst>
          </a:custGeom>
          <a:solidFill>
            <a:schemeClr val="accent3"/>
          </a:solidFill>
          <a:ln w="12700" cap="flat" cmpd="sng" algn="ctr">
            <a:noFill/>
            <a:prstDash val="solid"/>
            <a:miter lim="800000"/>
          </a:ln>
          <a:effectLst/>
        </p:spPr>
        <p:txBody>
          <a:bodyPr bIns="113872" anchor="ctr"/>
          <a:lstStyle/>
          <a:p>
            <a:pPr algn="ctr">
              <a:defRPr/>
            </a:pPr>
            <a:r>
              <a:rPr lang="en-US" altLang="zh-CN" sz="2530" b="1" kern="0">
                <a:solidFill>
                  <a:srgbClr val="FFFFFF"/>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2</a:t>
            </a:r>
            <a:endParaRPr lang="en-US" altLang="zh-CN" sz="2530" b="1" kern="0" dirty="0">
              <a:solidFill>
                <a:srgbClr val="FFFFFF"/>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0" name="MH_Entry_2"/>
          <p:cNvSpPr/>
          <p:nvPr>
            <p:custDataLst>
              <p:tags r:id="rId5"/>
            </p:custDataLst>
          </p:nvPr>
        </p:nvSpPr>
        <p:spPr>
          <a:xfrm>
            <a:off x="5492899" y="2738483"/>
            <a:ext cx="4481352" cy="56495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solidFill>
              <a:srgbClr val="D7D7D7"/>
            </a:solidFill>
            <a:prstDash val="solid"/>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27744" tIns="0" rIns="0" bIns="37957" numCol="1" spcCol="0" rtlCol="0" fromWordArt="0" anchor="ctr" anchorCtr="0" forceAA="0" compatLnSpc="1">
            <a:normAutofit/>
          </a:bodyPr>
          <a:lstStyle/>
          <a:p>
            <a:pPr algn="ctr">
              <a:lnSpc>
                <a:spcPct val="120000"/>
              </a:lnSpc>
            </a:pPr>
            <a:r>
              <a:rPr lang="zh-CN" altLang="en-US" sz="2400" b="1"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考试各项要求</a:t>
            </a:r>
            <a:endParaRPr lang="zh-CN" altLang="en-US" sz="2400" b="1"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MH_Number_3"/>
          <p:cNvSpPr/>
          <p:nvPr>
            <p:custDataLst>
              <p:tags r:id="rId6"/>
            </p:custDataLst>
          </p:nvPr>
        </p:nvSpPr>
        <p:spPr>
          <a:xfrm>
            <a:off x="5230045" y="3929718"/>
            <a:ext cx="468162" cy="564956"/>
          </a:xfrm>
          <a:custGeom>
            <a:avLst/>
            <a:gdLst>
              <a:gd name="connsiteX0" fmla="*/ 167526 w 335051"/>
              <a:gd name="connsiteY0" fmla="*/ 0 h 404441"/>
              <a:gd name="connsiteX1" fmla="*/ 285984 w 335051"/>
              <a:gd name="connsiteY1" fmla="*/ 49067 h 404441"/>
              <a:gd name="connsiteX2" fmla="*/ 285984 w 335051"/>
              <a:gd name="connsiteY2" fmla="*/ 285983 h 404441"/>
              <a:gd name="connsiteX3" fmla="*/ 167526 w 335051"/>
              <a:gd name="connsiteY3" fmla="*/ 404441 h 404441"/>
              <a:gd name="connsiteX4" fmla="*/ 49068 w 335051"/>
              <a:gd name="connsiteY4" fmla="*/ 285983 h 404441"/>
              <a:gd name="connsiteX5" fmla="*/ 49068 w 335051"/>
              <a:gd name="connsiteY5" fmla="*/ 49067 h 404441"/>
              <a:gd name="connsiteX6" fmla="*/ 167526 w 335051"/>
              <a:gd name="connsiteY6" fmla="*/ 0 h 404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5051" h="404441">
                <a:moveTo>
                  <a:pt x="167526" y="0"/>
                </a:moveTo>
                <a:cubicBezTo>
                  <a:pt x="210400" y="0"/>
                  <a:pt x="253273" y="16355"/>
                  <a:pt x="285984" y="49067"/>
                </a:cubicBezTo>
                <a:cubicBezTo>
                  <a:pt x="351407" y="114490"/>
                  <a:pt x="351407" y="220560"/>
                  <a:pt x="285984" y="285983"/>
                </a:cubicBezTo>
                <a:lnTo>
                  <a:pt x="167526" y="404441"/>
                </a:lnTo>
                <a:lnTo>
                  <a:pt x="49068" y="285983"/>
                </a:lnTo>
                <a:cubicBezTo>
                  <a:pt x="-16355" y="220560"/>
                  <a:pt x="-16355" y="114490"/>
                  <a:pt x="49068" y="49067"/>
                </a:cubicBezTo>
                <a:cubicBezTo>
                  <a:pt x="81780" y="16355"/>
                  <a:pt x="124653" y="0"/>
                  <a:pt x="167526" y="0"/>
                </a:cubicBezTo>
                <a:close/>
              </a:path>
            </a:pathLst>
          </a:custGeom>
          <a:solidFill>
            <a:schemeClr val="accent3"/>
          </a:solidFill>
          <a:ln w="12700" cap="flat" cmpd="sng" algn="ctr">
            <a:noFill/>
            <a:prstDash val="solid"/>
            <a:miter lim="800000"/>
          </a:ln>
          <a:effectLst/>
        </p:spPr>
        <p:txBody>
          <a:bodyPr bIns="113872" anchor="ctr"/>
          <a:lstStyle/>
          <a:p>
            <a:pPr algn="ctr">
              <a:defRPr/>
            </a:pPr>
            <a:r>
              <a:rPr lang="en-US" altLang="zh-CN" sz="2530" b="1" kern="0">
                <a:solidFill>
                  <a:srgbClr val="FFFFFF"/>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3</a:t>
            </a:r>
            <a:endParaRPr lang="en-US" altLang="zh-CN" sz="2530" b="1" kern="0" dirty="0">
              <a:solidFill>
                <a:srgbClr val="FFFFFF"/>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3" name="MH_Entry_3"/>
          <p:cNvSpPr/>
          <p:nvPr>
            <p:custDataLst>
              <p:tags r:id="rId7"/>
            </p:custDataLst>
          </p:nvPr>
        </p:nvSpPr>
        <p:spPr>
          <a:xfrm>
            <a:off x="5492899" y="3946904"/>
            <a:ext cx="4481352" cy="56495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solidFill>
              <a:srgbClr val="D7D7D7"/>
            </a:solidFill>
            <a:prstDash val="solid"/>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27744" tIns="0" rIns="0" bIns="37957" numCol="1" spcCol="0" rtlCol="0" fromWordArt="0" anchor="ctr" anchorCtr="0" forceAA="0" compatLnSpc="1">
            <a:normAutofit/>
          </a:bodyPr>
          <a:lstStyle/>
          <a:p>
            <a:pPr algn="ctr">
              <a:lnSpc>
                <a:spcPct val="120000"/>
              </a:lnSpc>
            </a:pPr>
            <a:r>
              <a:rPr lang="zh-CN" altLang="en-US" sz="2400" b="1"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历年试题展示</a:t>
            </a:r>
            <a:endParaRPr lang="zh-CN" altLang="en-US" sz="2400" b="1"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文本框 18"/>
          <p:cNvSpPr txBox="1"/>
          <p:nvPr/>
        </p:nvSpPr>
        <p:spPr>
          <a:xfrm>
            <a:off x="1588326" y="4327785"/>
            <a:ext cx="1198880" cy="706755"/>
          </a:xfrm>
          <a:prstGeom prst="rect">
            <a:avLst/>
          </a:prstGeom>
          <a:noFill/>
        </p:spPr>
        <p:txBody>
          <a:bodyPr wrap="none" rtlCol="0">
            <a:spAutoFit/>
          </a:bodyPr>
          <a:lstStyle/>
          <a:p>
            <a:pPr algn="ctr"/>
            <a:r>
              <a:rPr lang="zh-CN" altLang="en-US" sz="4000" b="1" dirty="0">
                <a:solidFill>
                  <a:schemeClr val="accent1"/>
                </a:solidFill>
                <a:latin typeface="微软雅黑" panose="020B0503020204020204" pitchFamily="34" charset="-122"/>
                <a:ea typeface="微软雅黑" panose="020B0503020204020204" pitchFamily="34" charset="-122"/>
                <a:cs typeface="+mn-ea"/>
                <a:sym typeface="+mn-lt"/>
              </a:rPr>
              <a:t>目录</a:t>
            </a:r>
            <a:endParaRPr lang="zh-CN" altLang="en-US" sz="4000" b="1" dirty="0">
              <a:solidFill>
                <a:schemeClr val="accent1"/>
              </a:solidFill>
              <a:latin typeface="微软雅黑" panose="020B0503020204020204" pitchFamily="34" charset="-122"/>
              <a:ea typeface="微软雅黑" panose="020B0503020204020204" pitchFamily="34" charset="-122"/>
              <a:cs typeface="+mn-ea"/>
              <a:sym typeface="+mn-lt"/>
            </a:endParaRPr>
          </a:p>
        </p:txBody>
      </p:sp>
      <p:sp>
        <p:nvSpPr>
          <p:cNvPr id="20" name="文本框 19"/>
          <p:cNvSpPr txBox="1"/>
          <p:nvPr/>
        </p:nvSpPr>
        <p:spPr>
          <a:xfrm>
            <a:off x="1388745" y="5035497"/>
            <a:ext cx="1598042" cy="398780"/>
          </a:xfrm>
          <a:prstGeom prst="rect">
            <a:avLst/>
          </a:prstGeom>
          <a:noFill/>
        </p:spPr>
        <p:txBody>
          <a:bodyPr wrap="square" rtlCol="0">
            <a:spAutoFit/>
          </a:bodyPr>
          <a:lstStyle/>
          <a:p>
            <a:r>
              <a:rPr lang="en-US" altLang="zh-CN" sz="2000" b="1" dirty="0">
                <a:solidFill>
                  <a:schemeClr val="accent1"/>
                </a:solidFill>
                <a:latin typeface="Arial" panose="020B0604020202020204" pitchFamily="34" charset="0"/>
                <a:cs typeface="Arial" panose="020B0604020202020204" pitchFamily="34" charset="0"/>
                <a:sym typeface="+mn-lt"/>
              </a:rPr>
              <a:t>CONTENTS</a:t>
            </a:r>
            <a:endParaRPr lang="en-US" altLang="zh-CN" sz="2000" b="1" dirty="0">
              <a:solidFill>
                <a:schemeClr val="accent1"/>
              </a:solidFill>
              <a:latin typeface="Arial" panose="020B0604020202020204" pitchFamily="34" charset="0"/>
              <a:cs typeface="Arial" panose="020B0604020202020204" pitchFamily="34" charset="0"/>
              <a:sym typeface="+mn-lt"/>
            </a:endParaRPr>
          </a:p>
        </p:txBody>
      </p:sp>
      <p:sp>
        <p:nvSpPr>
          <p:cNvPr id="2" name="MH_Number_3"/>
          <p:cNvSpPr/>
          <p:nvPr>
            <p:custDataLst>
              <p:tags r:id="rId8"/>
            </p:custDataLst>
          </p:nvPr>
        </p:nvSpPr>
        <p:spPr>
          <a:xfrm>
            <a:off x="5213535" y="5061288"/>
            <a:ext cx="468162" cy="564956"/>
          </a:xfrm>
          <a:custGeom>
            <a:avLst/>
            <a:gdLst>
              <a:gd name="connsiteX0" fmla="*/ 167526 w 335051"/>
              <a:gd name="connsiteY0" fmla="*/ 0 h 404441"/>
              <a:gd name="connsiteX1" fmla="*/ 285984 w 335051"/>
              <a:gd name="connsiteY1" fmla="*/ 49067 h 404441"/>
              <a:gd name="connsiteX2" fmla="*/ 285984 w 335051"/>
              <a:gd name="connsiteY2" fmla="*/ 285983 h 404441"/>
              <a:gd name="connsiteX3" fmla="*/ 167526 w 335051"/>
              <a:gd name="connsiteY3" fmla="*/ 404441 h 404441"/>
              <a:gd name="connsiteX4" fmla="*/ 49068 w 335051"/>
              <a:gd name="connsiteY4" fmla="*/ 285983 h 404441"/>
              <a:gd name="connsiteX5" fmla="*/ 49068 w 335051"/>
              <a:gd name="connsiteY5" fmla="*/ 49067 h 404441"/>
              <a:gd name="connsiteX6" fmla="*/ 167526 w 335051"/>
              <a:gd name="connsiteY6" fmla="*/ 0 h 404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5051" h="404441">
                <a:moveTo>
                  <a:pt x="167526" y="0"/>
                </a:moveTo>
                <a:cubicBezTo>
                  <a:pt x="210400" y="0"/>
                  <a:pt x="253273" y="16355"/>
                  <a:pt x="285984" y="49067"/>
                </a:cubicBezTo>
                <a:cubicBezTo>
                  <a:pt x="351407" y="114490"/>
                  <a:pt x="351407" y="220560"/>
                  <a:pt x="285984" y="285983"/>
                </a:cubicBezTo>
                <a:lnTo>
                  <a:pt x="167526" y="404441"/>
                </a:lnTo>
                <a:lnTo>
                  <a:pt x="49068" y="285983"/>
                </a:lnTo>
                <a:cubicBezTo>
                  <a:pt x="-16355" y="220560"/>
                  <a:pt x="-16355" y="114490"/>
                  <a:pt x="49068" y="49067"/>
                </a:cubicBezTo>
                <a:cubicBezTo>
                  <a:pt x="81780" y="16355"/>
                  <a:pt x="124653" y="0"/>
                  <a:pt x="167526" y="0"/>
                </a:cubicBezTo>
                <a:close/>
              </a:path>
            </a:pathLst>
          </a:custGeom>
          <a:solidFill>
            <a:schemeClr val="accent3"/>
          </a:solidFill>
          <a:ln w="12700" cap="flat" cmpd="sng" algn="ctr">
            <a:noFill/>
            <a:prstDash val="solid"/>
            <a:miter lim="800000"/>
          </a:ln>
          <a:effectLst/>
        </p:spPr>
        <p:txBody>
          <a:bodyPr bIns="113872" anchor="ctr"/>
          <a:p>
            <a:pPr algn="ctr">
              <a:defRPr/>
            </a:pPr>
            <a:r>
              <a:rPr lang="en-US" altLang="zh-CN" sz="2530" b="1" kern="0">
                <a:solidFill>
                  <a:srgbClr val="FFFFFF"/>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4</a:t>
            </a:r>
            <a:endParaRPr lang="en-US" altLang="zh-CN" sz="2530" b="1" kern="0" dirty="0">
              <a:solidFill>
                <a:srgbClr val="FFFFFF"/>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3" name="MH_Entry_3"/>
          <p:cNvSpPr/>
          <p:nvPr>
            <p:custDataLst>
              <p:tags r:id="rId9"/>
            </p:custDataLst>
          </p:nvPr>
        </p:nvSpPr>
        <p:spPr>
          <a:xfrm>
            <a:off x="5476389" y="5078474"/>
            <a:ext cx="4481352" cy="56495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solidFill>
              <a:srgbClr val="D7D7D7"/>
            </a:solidFill>
            <a:prstDash val="solid"/>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27744" tIns="0" rIns="0" bIns="37957" numCol="1" spcCol="0" rtlCol="0" fromWordArt="0" anchor="ctr" anchorCtr="0" forceAA="0" compatLnSpc="1">
            <a:normAutofit/>
          </a:bodyPr>
          <a:p>
            <a:pPr algn="ctr">
              <a:lnSpc>
                <a:spcPct val="120000"/>
              </a:lnSpc>
            </a:pPr>
            <a:r>
              <a:rPr lang="zh-CN" altLang="en-US" sz="2400" b="1"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重点内容复习讲解</a:t>
            </a:r>
            <a:endParaRPr lang="zh-CN" altLang="en-US" sz="2400" b="1"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23" presetClass="entr" presetSubtype="16"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500" fill="hold"/>
                                        <p:tgtEl>
                                          <p:spTgt spid="19"/>
                                        </p:tgtEl>
                                        <p:attrNameLst>
                                          <p:attrName>ppt_w</p:attrName>
                                        </p:attrNameLst>
                                      </p:cBhvr>
                                      <p:tavLst>
                                        <p:tav tm="0">
                                          <p:val>
                                            <p:fltVal val="0"/>
                                          </p:val>
                                        </p:tav>
                                        <p:tav tm="100000">
                                          <p:val>
                                            <p:strVal val="#ppt_w"/>
                                          </p:val>
                                        </p:tav>
                                      </p:tavLst>
                                    </p:anim>
                                    <p:anim calcmode="lin" valueType="num">
                                      <p:cBhvr>
                                        <p:cTn id="13" dur="500" fill="hold"/>
                                        <p:tgtEl>
                                          <p:spTgt spid="19"/>
                                        </p:tgtEl>
                                        <p:attrNameLst>
                                          <p:attrName>ppt_h</p:attrName>
                                        </p:attrNameLst>
                                      </p:cBhvr>
                                      <p:tavLst>
                                        <p:tav tm="0">
                                          <p:val>
                                            <p:fltVal val="0"/>
                                          </p:val>
                                        </p:tav>
                                        <p:tav tm="100000">
                                          <p:val>
                                            <p:strVal val="#ppt_h"/>
                                          </p:val>
                                        </p:tav>
                                      </p:tavLst>
                                    </p:anim>
                                  </p:childTnLst>
                                </p:cTn>
                              </p:par>
                              <p:par>
                                <p:cTn id="14" presetID="23" presetClass="entr" presetSubtype="16" fill="hold" grpId="0" nodeType="withEffect">
                                  <p:stCondLst>
                                    <p:cond delay="300"/>
                                  </p:stCondLst>
                                  <p:childTnLst>
                                    <p:set>
                                      <p:cBhvr>
                                        <p:cTn id="15" dur="1" fill="hold">
                                          <p:stCondLst>
                                            <p:cond delay="0"/>
                                          </p:stCondLst>
                                        </p:cTn>
                                        <p:tgtEl>
                                          <p:spTgt spid="20"/>
                                        </p:tgtEl>
                                        <p:attrNameLst>
                                          <p:attrName>style.visibility</p:attrName>
                                        </p:attrNameLst>
                                      </p:cBhvr>
                                      <p:to>
                                        <p:strVal val="visible"/>
                                      </p:to>
                                    </p:set>
                                    <p:anim calcmode="lin" valueType="num">
                                      <p:cBhvr>
                                        <p:cTn id="16" dur="500" fill="hold"/>
                                        <p:tgtEl>
                                          <p:spTgt spid="20"/>
                                        </p:tgtEl>
                                        <p:attrNameLst>
                                          <p:attrName>ppt_w</p:attrName>
                                        </p:attrNameLst>
                                      </p:cBhvr>
                                      <p:tavLst>
                                        <p:tav tm="0">
                                          <p:val>
                                            <p:fltVal val="0"/>
                                          </p:val>
                                        </p:tav>
                                        <p:tav tm="100000">
                                          <p:val>
                                            <p:strVal val="#ppt_w"/>
                                          </p:val>
                                        </p:tav>
                                      </p:tavLst>
                                    </p:anim>
                                    <p:anim calcmode="lin" valueType="num">
                                      <p:cBhvr>
                                        <p:cTn id="17" dur="500" fill="hold"/>
                                        <p:tgtEl>
                                          <p:spTgt spid="2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736380" y="1869381"/>
            <a:ext cx="4303181" cy="4303181"/>
          </a:xfrm>
          <a:prstGeom prst="ellipse">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椭圆 10"/>
          <p:cNvSpPr/>
          <p:nvPr/>
        </p:nvSpPr>
        <p:spPr>
          <a:xfrm>
            <a:off x="4421563" y="1441223"/>
            <a:ext cx="1174696" cy="1174696"/>
          </a:xfrm>
          <a:prstGeom prst="ellipse">
            <a:avLst/>
          </a:prstGeom>
          <a:solidFill>
            <a:schemeClr val="accent1">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TextBox 13"/>
          <p:cNvSpPr txBox="1"/>
          <p:nvPr/>
        </p:nvSpPr>
        <p:spPr>
          <a:xfrm>
            <a:off x="1369918" y="2744171"/>
            <a:ext cx="3036104" cy="2553600"/>
          </a:xfrm>
          <a:prstGeom prst="rect">
            <a:avLst/>
          </a:prstGeom>
          <a:noFill/>
        </p:spPr>
        <p:txBody>
          <a:bodyPr wrap="square" lIns="0" tIns="0" rIns="0" bIns="0" rtlCol="0">
            <a:spAutoFit/>
          </a:bodyPr>
          <a:lstStyle/>
          <a:p>
            <a:pPr algn="ctr"/>
            <a:r>
              <a:rPr lang="en-US" altLang="zh-CN" sz="16595" b="1"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cs typeface="+mn-ea"/>
                <a:sym typeface="Arial" panose="020B0604020202020204" pitchFamily="34" charset="0"/>
              </a:rPr>
              <a:t>01</a:t>
            </a:r>
            <a:endParaRPr lang="zh-CN" altLang="en-US" sz="16595" b="1"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TextBox 1"/>
          <p:cNvSpPr txBox="1"/>
          <p:nvPr/>
        </p:nvSpPr>
        <p:spPr>
          <a:xfrm>
            <a:off x="5596259" y="2955113"/>
            <a:ext cx="2418080" cy="903605"/>
          </a:xfrm>
          <a:prstGeom prst="rect">
            <a:avLst/>
          </a:prstGeom>
          <a:noFill/>
        </p:spPr>
        <p:txBody>
          <a:bodyPr wrap="none" rtlCol="0">
            <a:spAutoFit/>
          </a:bodyPr>
          <a:lstStyle/>
          <a:p>
            <a:pPr lvl="0">
              <a:lnSpc>
                <a:spcPct val="120000"/>
              </a:lnSpc>
              <a:defRPr sz="1800">
                <a:solidFill>
                  <a:srgbClr val="000000"/>
                </a:solidFill>
              </a:defRPr>
            </a:pPr>
            <a:r>
              <a:rPr lang="zh-CN" altLang="en-US" sz="4400" dirty="0">
                <a:solidFill>
                  <a:schemeClr val="accent2"/>
                </a:solidFill>
                <a:latin typeface="Arial" panose="020B0604020202020204" pitchFamily="34" charset="0"/>
                <a:ea typeface="微软雅黑" panose="020B0503020204020204" pitchFamily="34" charset="-122"/>
                <a:sym typeface="Arial" panose="020B0604020202020204" pitchFamily="34" charset="0"/>
              </a:rPr>
              <a:t>考核说明</a:t>
            </a:r>
            <a:endParaRPr lang="zh-CN" altLang="en-US" sz="4400"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childTnLst>
                          </p:cTn>
                        </p:par>
                        <p:par>
                          <p:cTn id="16" fill="hold">
                            <p:stCondLst>
                              <p:cond delay="1000"/>
                            </p:stCondLst>
                            <p:childTnLst>
                              <p:par>
                                <p:cTn id="17" presetID="47"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anim calcmode="lin" valueType="num">
                                      <p:cBhvr>
                                        <p:cTn id="20" dur="500" fill="hold"/>
                                        <p:tgtEl>
                                          <p:spTgt spid="13"/>
                                        </p:tgtEl>
                                        <p:attrNameLst>
                                          <p:attrName>ppt_x</p:attrName>
                                        </p:attrNameLst>
                                      </p:cBhvr>
                                      <p:tavLst>
                                        <p:tav tm="0">
                                          <p:val>
                                            <p:strVal val="#ppt_x"/>
                                          </p:val>
                                        </p:tav>
                                        <p:tav tm="100000">
                                          <p:val>
                                            <p:strVal val="#ppt_x"/>
                                          </p:val>
                                        </p:tav>
                                      </p:tavLst>
                                    </p:anim>
                                    <p:anim calcmode="lin" valueType="num">
                                      <p:cBhvr>
                                        <p:cTn id="21" dur="500" fill="hold"/>
                                        <p:tgtEl>
                                          <p:spTgt spid="13"/>
                                        </p:tgtEl>
                                        <p:attrNameLst>
                                          <p:attrName>ppt_y</p:attrName>
                                        </p:attrNameLst>
                                      </p:cBhvr>
                                      <p:tavLst>
                                        <p:tav tm="0">
                                          <p:val>
                                            <p:strVal val="#ppt_y-.1"/>
                                          </p:val>
                                        </p:tav>
                                        <p:tav tm="100000">
                                          <p:val>
                                            <p:strVal val="#ppt_y"/>
                                          </p:val>
                                        </p:tav>
                                      </p:tavLst>
                                    </p:anim>
                                  </p:childTnLst>
                                </p:cTn>
                              </p:par>
                              <p:par>
                                <p:cTn id="22" presetID="12" presetClass="entr" presetSubtype="8" fill="hold" grpId="0" nodeType="with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additive="base">
                                        <p:cTn id="24" dur="500"/>
                                        <p:tgtEl>
                                          <p:spTgt spid="20"/>
                                        </p:tgtEl>
                                        <p:attrNameLst>
                                          <p:attrName>ppt_x</p:attrName>
                                        </p:attrNameLst>
                                      </p:cBhvr>
                                      <p:tavLst>
                                        <p:tav tm="0">
                                          <p:val>
                                            <p:strVal val="#ppt_x-#ppt_w*1.125000"/>
                                          </p:val>
                                        </p:tav>
                                        <p:tav tm="100000">
                                          <p:val>
                                            <p:strVal val="#ppt_x"/>
                                          </p:val>
                                        </p:tav>
                                      </p:tavLst>
                                    </p:anim>
                                    <p:animEffect transition="in" filter="wipe(right)">
                                      <p:cBhvr>
                                        <p:cTn id="2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1" grpId="0" animBg="1"/>
      <p:bldP spid="13" grpId="0"/>
      <p:bldP spid="2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11250" y="1623695"/>
            <a:ext cx="464185" cy="407035"/>
            <a:chOff x="362669" y="3620029"/>
            <a:chExt cx="1061322" cy="1061322"/>
          </a:xfrm>
        </p:grpSpPr>
        <p:sp>
          <p:nvSpPr>
            <p:cNvPr id="14" name="椭圆 13"/>
            <p:cNvSpPr/>
            <p:nvPr/>
          </p:nvSpPr>
          <p:spPr>
            <a:xfrm>
              <a:off x="362669" y="3620029"/>
              <a:ext cx="1061322" cy="1061322"/>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483718" y="3741563"/>
              <a:ext cx="819223" cy="818254"/>
              <a:chOff x="4602162" y="361950"/>
              <a:chExt cx="1343026" cy="1341438"/>
            </a:xfrm>
          </p:grpSpPr>
          <p:sp>
            <p:nvSpPr>
              <p:cNvPr id="17" name="Freeform 23"/>
              <p:cNvSpPr>
                <a:spLocks noEditPoints="1"/>
              </p:cNvSpPr>
              <p:nvPr/>
            </p:nvSpPr>
            <p:spPr bwMode="auto">
              <a:xfrm>
                <a:off x="4602162" y="361950"/>
                <a:ext cx="1343026" cy="1341438"/>
              </a:xfrm>
              <a:custGeom>
                <a:avLst/>
                <a:gdLst>
                  <a:gd name="T0" fmla="*/ 0 w 355"/>
                  <a:gd name="T1" fmla="*/ 178 h 355"/>
                  <a:gd name="T2" fmla="*/ 355 w 355"/>
                  <a:gd name="T3" fmla="*/ 178 h 355"/>
                  <a:gd name="T4" fmla="*/ 177 w 355"/>
                  <a:gd name="T5" fmla="*/ 331 h 355"/>
                  <a:gd name="T6" fmla="*/ 24 w 355"/>
                  <a:gd name="T7" fmla="*/ 175 h 355"/>
                  <a:gd name="T8" fmla="*/ 58 w 355"/>
                  <a:gd name="T9" fmla="*/ 192 h 355"/>
                  <a:gd name="T10" fmla="*/ 71 w 355"/>
                  <a:gd name="T11" fmla="*/ 232 h 355"/>
                  <a:gd name="T12" fmla="*/ 95 w 355"/>
                  <a:gd name="T13" fmla="*/ 243 h 355"/>
                  <a:gd name="T14" fmla="*/ 112 w 355"/>
                  <a:gd name="T15" fmla="*/ 315 h 355"/>
                  <a:gd name="T16" fmla="*/ 118 w 355"/>
                  <a:gd name="T17" fmla="*/ 305 h 355"/>
                  <a:gd name="T18" fmla="*/ 146 w 355"/>
                  <a:gd name="T19" fmla="*/ 265 h 355"/>
                  <a:gd name="T20" fmla="*/ 162 w 355"/>
                  <a:gd name="T21" fmla="*/ 222 h 355"/>
                  <a:gd name="T22" fmla="*/ 112 w 355"/>
                  <a:gd name="T23" fmla="*/ 189 h 355"/>
                  <a:gd name="T24" fmla="*/ 66 w 355"/>
                  <a:gd name="T25" fmla="*/ 165 h 355"/>
                  <a:gd name="T26" fmla="*/ 102 w 355"/>
                  <a:gd name="T27" fmla="*/ 154 h 355"/>
                  <a:gd name="T28" fmla="*/ 138 w 355"/>
                  <a:gd name="T29" fmla="*/ 140 h 355"/>
                  <a:gd name="T30" fmla="*/ 119 w 355"/>
                  <a:gd name="T31" fmla="*/ 97 h 355"/>
                  <a:gd name="T32" fmla="*/ 95 w 355"/>
                  <a:gd name="T33" fmla="*/ 109 h 355"/>
                  <a:gd name="T34" fmla="*/ 70 w 355"/>
                  <a:gd name="T35" fmla="*/ 93 h 355"/>
                  <a:gd name="T36" fmla="*/ 85 w 355"/>
                  <a:gd name="T37" fmla="*/ 68 h 355"/>
                  <a:gd name="T38" fmla="*/ 177 w 355"/>
                  <a:gd name="T39" fmla="*/ 25 h 355"/>
                  <a:gd name="T40" fmla="*/ 244 w 355"/>
                  <a:gd name="T41" fmla="*/ 63 h 355"/>
                  <a:gd name="T42" fmla="*/ 236 w 355"/>
                  <a:gd name="T43" fmla="*/ 104 h 355"/>
                  <a:gd name="T44" fmla="*/ 220 w 355"/>
                  <a:gd name="T45" fmla="*/ 110 h 355"/>
                  <a:gd name="T46" fmla="*/ 223 w 355"/>
                  <a:gd name="T47" fmla="*/ 104 h 355"/>
                  <a:gd name="T48" fmla="*/ 215 w 355"/>
                  <a:gd name="T49" fmla="*/ 96 h 355"/>
                  <a:gd name="T50" fmla="*/ 213 w 355"/>
                  <a:gd name="T51" fmla="*/ 94 h 355"/>
                  <a:gd name="T52" fmla="*/ 215 w 355"/>
                  <a:gd name="T53" fmla="*/ 126 h 355"/>
                  <a:gd name="T54" fmla="*/ 192 w 355"/>
                  <a:gd name="T55" fmla="*/ 155 h 355"/>
                  <a:gd name="T56" fmla="*/ 219 w 355"/>
                  <a:gd name="T57" fmla="*/ 138 h 355"/>
                  <a:gd name="T58" fmla="*/ 239 w 355"/>
                  <a:gd name="T59" fmla="*/ 150 h 355"/>
                  <a:gd name="T60" fmla="*/ 261 w 355"/>
                  <a:gd name="T61" fmla="*/ 160 h 355"/>
                  <a:gd name="T62" fmla="*/ 262 w 355"/>
                  <a:gd name="T63" fmla="*/ 159 h 355"/>
                  <a:gd name="T64" fmla="*/ 320 w 355"/>
                  <a:gd name="T65" fmla="*/ 175 h 355"/>
                  <a:gd name="T66" fmla="*/ 330 w 355"/>
                  <a:gd name="T67" fmla="*/ 178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5" h="355">
                    <a:moveTo>
                      <a:pt x="177" y="0"/>
                    </a:moveTo>
                    <a:cubicBezTo>
                      <a:pt x="79" y="0"/>
                      <a:pt x="0" y="80"/>
                      <a:pt x="0" y="178"/>
                    </a:cubicBezTo>
                    <a:cubicBezTo>
                      <a:pt x="0" y="275"/>
                      <a:pt x="79" y="355"/>
                      <a:pt x="177" y="355"/>
                    </a:cubicBezTo>
                    <a:cubicBezTo>
                      <a:pt x="275" y="355"/>
                      <a:pt x="355" y="275"/>
                      <a:pt x="355" y="178"/>
                    </a:cubicBezTo>
                    <a:cubicBezTo>
                      <a:pt x="355" y="80"/>
                      <a:pt x="275" y="0"/>
                      <a:pt x="177" y="0"/>
                    </a:cubicBezTo>
                    <a:close/>
                    <a:moveTo>
                      <a:pt x="177" y="331"/>
                    </a:moveTo>
                    <a:cubicBezTo>
                      <a:pt x="93" y="331"/>
                      <a:pt x="24" y="262"/>
                      <a:pt x="24" y="178"/>
                    </a:cubicBezTo>
                    <a:cubicBezTo>
                      <a:pt x="24" y="177"/>
                      <a:pt x="24" y="176"/>
                      <a:pt x="24" y="175"/>
                    </a:cubicBezTo>
                    <a:cubicBezTo>
                      <a:pt x="46" y="192"/>
                      <a:pt x="46" y="192"/>
                      <a:pt x="46" y="192"/>
                    </a:cubicBezTo>
                    <a:cubicBezTo>
                      <a:pt x="58" y="192"/>
                      <a:pt x="58" y="192"/>
                      <a:pt x="58" y="192"/>
                    </a:cubicBezTo>
                    <a:cubicBezTo>
                      <a:pt x="71" y="205"/>
                      <a:pt x="71" y="205"/>
                      <a:pt x="71" y="205"/>
                    </a:cubicBezTo>
                    <a:cubicBezTo>
                      <a:pt x="71" y="232"/>
                      <a:pt x="71" y="232"/>
                      <a:pt x="71" y="232"/>
                    </a:cubicBezTo>
                    <a:cubicBezTo>
                      <a:pt x="82" y="243"/>
                      <a:pt x="82" y="243"/>
                      <a:pt x="82" y="243"/>
                    </a:cubicBezTo>
                    <a:cubicBezTo>
                      <a:pt x="95" y="243"/>
                      <a:pt x="95" y="243"/>
                      <a:pt x="95" y="243"/>
                    </a:cubicBezTo>
                    <a:cubicBezTo>
                      <a:pt x="95" y="298"/>
                      <a:pt x="95" y="298"/>
                      <a:pt x="95" y="298"/>
                    </a:cubicBezTo>
                    <a:cubicBezTo>
                      <a:pt x="112" y="315"/>
                      <a:pt x="112" y="315"/>
                      <a:pt x="112" y="315"/>
                    </a:cubicBezTo>
                    <a:cubicBezTo>
                      <a:pt x="118" y="315"/>
                      <a:pt x="118" y="315"/>
                      <a:pt x="118" y="315"/>
                    </a:cubicBezTo>
                    <a:cubicBezTo>
                      <a:pt x="118" y="305"/>
                      <a:pt x="118" y="305"/>
                      <a:pt x="118" y="305"/>
                    </a:cubicBezTo>
                    <a:cubicBezTo>
                      <a:pt x="146" y="276"/>
                      <a:pt x="146" y="276"/>
                      <a:pt x="146" y="276"/>
                    </a:cubicBezTo>
                    <a:cubicBezTo>
                      <a:pt x="146" y="265"/>
                      <a:pt x="146" y="265"/>
                      <a:pt x="146" y="265"/>
                    </a:cubicBezTo>
                    <a:cubicBezTo>
                      <a:pt x="162" y="249"/>
                      <a:pt x="162" y="249"/>
                      <a:pt x="162" y="249"/>
                    </a:cubicBezTo>
                    <a:cubicBezTo>
                      <a:pt x="162" y="222"/>
                      <a:pt x="162" y="222"/>
                      <a:pt x="162" y="222"/>
                    </a:cubicBezTo>
                    <a:cubicBezTo>
                      <a:pt x="145" y="222"/>
                      <a:pt x="145" y="222"/>
                      <a:pt x="145" y="222"/>
                    </a:cubicBezTo>
                    <a:cubicBezTo>
                      <a:pt x="112" y="189"/>
                      <a:pt x="112" y="189"/>
                      <a:pt x="112" y="189"/>
                    </a:cubicBezTo>
                    <a:cubicBezTo>
                      <a:pt x="66" y="189"/>
                      <a:pt x="66" y="189"/>
                      <a:pt x="66" y="189"/>
                    </a:cubicBezTo>
                    <a:cubicBezTo>
                      <a:pt x="66" y="165"/>
                      <a:pt x="66" y="165"/>
                      <a:pt x="66" y="165"/>
                    </a:cubicBezTo>
                    <a:cubicBezTo>
                      <a:pt x="102" y="165"/>
                      <a:pt x="102" y="165"/>
                      <a:pt x="102" y="165"/>
                    </a:cubicBezTo>
                    <a:cubicBezTo>
                      <a:pt x="102" y="154"/>
                      <a:pt x="102" y="154"/>
                      <a:pt x="102" y="154"/>
                    </a:cubicBezTo>
                    <a:cubicBezTo>
                      <a:pt x="124" y="154"/>
                      <a:pt x="124" y="154"/>
                      <a:pt x="124" y="154"/>
                    </a:cubicBezTo>
                    <a:cubicBezTo>
                      <a:pt x="138" y="140"/>
                      <a:pt x="138" y="140"/>
                      <a:pt x="138" y="140"/>
                    </a:cubicBezTo>
                    <a:cubicBezTo>
                      <a:pt x="138" y="116"/>
                      <a:pt x="138" y="116"/>
                      <a:pt x="138" y="116"/>
                    </a:cubicBezTo>
                    <a:cubicBezTo>
                      <a:pt x="119" y="97"/>
                      <a:pt x="119" y="97"/>
                      <a:pt x="119" y="97"/>
                    </a:cubicBezTo>
                    <a:cubicBezTo>
                      <a:pt x="95" y="97"/>
                      <a:pt x="95" y="97"/>
                      <a:pt x="95" y="97"/>
                    </a:cubicBezTo>
                    <a:cubicBezTo>
                      <a:pt x="95" y="109"/>
                      <a:pt x="95" y="109"/>
                      <a:pt x="95" y="109"/>
                    </a:cubicBezTo>
                    <a:cubicBezTo>
                      <a:pt x="70" y="109"/>
                      <a:pt x="70" y="109"/>
                      <a:pt x="70" y="109"/>
                    </a:cubicBezTo>
                    <a:cubicBezTo>
                      <a:pt x="70" y="93"/>
                      <a:pt x="70" y="93"/>
                      <a:pt x="70" y="93"/>
                    </a:cubicBezTo>
                    <a:cubicBezTo>
                      <a:pt x="85" y="78"/>
                      <a:pt x="85" y="78"/>
                      <a:pt x="85" y="78"/>
                    </a:cubicBezTo>
                    <a:cubicBezTo>
                      <a:pt x="85" y="68"/>
                      <a:pt x="85" y="68"/>
                      <a:pt x="85" y="68"/>
                    </a:cubicBezTo>
                    <a:cubicBezTo>
                      <a:pt x="71" y="68"/>
                      <a:pt x="71" y="68"/>
                      <a:pt x="71" y="68"/>
                    </a:cubicBezTo>
                    <a:cubicBezTo>
                      <a:pt x="98" y="41"/>
                      <a:pt x="136" y="25"/>
                      <a:pt x="177" y="25"/>
                    </a:cubicBezTo>
                    <a:cubicBezTo>
                      <a:pt x="216" y="25"/>
                      <a:pt x="251" y="39"/>
                      <a:pt x="278" y="63"/>
                    </a:cubicBezTo>
                    <a:cubicBezTo>
                      <a:pt x="244" y="63"/>
                      <a:pt x="244" y="63"/>
                      <a:pt x="244" y="63"/>
                    </a:cubicBezTo>
                    <a:cubicBezTo>
                      <a:pt x="219" y="87"/>
                      <a:pt x="219" y="87"/>
                      <a:pt x="219" y="87"/>
                    </a:cubicBezTo>
                    <a:cubicBezTo>
                      <a:pt x="236" y="104"/>
                      <a:pt x="236" y="104"/>
                      <a:pt x="236" y="104"/>
                    </a:cubicBezTo>
                    <a:cubicBezTo>
                      <a:pt x="225" y="115"/>
                      <a:pt x="225" y="115"/>
                      <a:pt x="225" y="115"/>
                    </a:cubicBezTo>
                    <a:cubicBezTo>
                      <a:pt x="220" y="110"/>
                      <a:pt x="220" y="110"/>
                      <a:pt x="220" y="110"/>
                    </a:cubicBezTo>
                    <a:cubicBezTo>
                      <a:pt x="225" y="106"/>
                      <a:pt x="225" y="106"/>
                      <a:pt x="225" y="106"/>
                    </a:cubicBezTo>
                    <a:cubicBezTo>
                      <a:pt x="223" y="104"/>
                      <a:pt x="223" y="104"/>
                      <a:pt x="223" y="104"/>
                    </a:cubicBezTo>
                    <a:cubicBezTo>
                      <a:pt x="223" y="104"/>
                      <a:pt x="223" y="104"/>
                      <a:pt x="223" y="104"/>
                    </a:cubicBezTo>
                    <a:cubicBezTo>
                      <a:pt x="215" y="96"/>
                      <a:pt x="215" y="96"/>
                      <a:pt x="215" y="96"/>
                    </a:cubicBezTo>
                    <a:cubicBezTo>
                      <a:pt x="215" y="96"/>
                      <a:pt x="215" y="96"/>
                      <a:pt x="215" y="96"/>
                    </a:cubicBezTo>
                    <a:cubicBezTo>
                      <a:pt x="213" y="94"/>
                      <a:pt x="213" y="94"/>
                      <a:pt x="213" y="94"/>
                    </a:cubicBezTo>
                    <a:cubicBezTo>
                      <a:pt x="198" y="109"/>
                      <a:pt x="198" y="109"/>
                      <a:pt x="198" y="109"/>
                    </a:cubicBezTo>
                    <a:cubicBezTo>
                      <a:pt x="215" y="126"/>
                      <a:pt x="215" y="126"/>
                      <a:pt x="215" y="126"/>
                    </a:cubicBezTo>
                    <a:cubicBezTo>
                      <a:pt x="192" y="126"/>
                      <a:pt x="192" y="126"/>
                      <a:pt x="192" y="126"/>
                    </a:cubicBezTo>
                    <a:cubicBezTo>
                      <a:pt x="192" y="155"/>
                      <a:pt x="192" y="155"/>
                      <a:pt x="192" y="155"/>
                    </a:cubicBezTo>
                    <a:cubicBezTo>
                      <a:pt x="219" y="155"/>
                      <a:pt x="219" y="155"/>
                      <a:pt x="219" y="155"/>
                    </a:cubicBezTo>
                    <a:cubicBezTo>
                      <a:pt x="219" y="138"/>
                      <a:pt x="219" y="138"/>
                      <a:pt x="219" y="138"/>
                    </a:cubicBezTo>
                    <a:cubicBezTo>
                      <a:pt x="223" y="134"/>
                      <a:pt x="223" y="134"/>
                      <a:pt x="223" y="134"/>
                    </a:cubicBezTo>
                    <a:cubicBezTo>
                      <a:pt x="239" y="150"/>
                      <a:pt x="239" y="150"/>
                      <a:pt x="239" y="150"/>
                    </a:cubicBezTo>
                    <a:cubicBezTo>
                      <a:pt x="239" y="160"/>
                      <a:pt x="239" y="160"/>
                      <a:pt x="239" y="160"/>
                    </a:cubicBezTo>
                    <a:cubicBezTo>
                      <a:pt x="261" y="160"/>
                      <a:pt x="261" y="160"/>
                      <a:pt x="261" y="160"/>
                    </a:cubicBezTo>
                    <a:cubicBezTo>
                      <a:pt x="262" y="159"/>
                      <a:pt x="262" y="159"/>
                      <a:pt x="262" y="159"/>
                    </a:cubicBezTo>
                    <a:cubicBezTo>
                      <a:pt x="262" y="159"/>
                      <a:pt x="262" y="159"/>
                      <a:pt x="262" y="159"/>
                    </a:cubicBezTo>
                    <a:cubicBezTo>
                      <a:pt x="298" y="196"/>
                      <a:pt x="298" y="196"/>
                      <a:pt x="298" y="196"/>
                    </a:cubicBezTo>
                    <a:cubicBezTo>
                      <a:pt x="320" y="175"/>
                      <a:pt x="320" y="175"/>
                      <a:pt x="320" y="175"/>
                    </a:cubicBezTo>
                    <a:cubicBezTo>
                      <a:pt x="330" y="175"/>
                      <a:pt x="330" y="175"/>
                      <a:pt x="330" y="175"/>
                    </a:cubicBezTo>
                    <a:cubicBezTo>
                      <a:pt x="330" y="176"/>
                      <a:pt x="330" y="177"/>
                      <a:pt x="330" y="178"/>
                    </a:cubicBezTo>
                    <a:cubicBezTo>
                      <a:pt x="330" y="262"/>
                      <a:pt x="262" y="331"/>
                      <a:pt x="177" y="331"/>
                    </a:cubicBezTo>
                    <a:close/>
                  </a:path>
                </a:pathLst>
              </a:custGeom>
              <a:solidFill>
                <a:schemeClr val="accent1"/>
              </a:solidFill>
              <a:ln w="9525">
                <a:noFill/>
                <a:round/>
              </a:ln>
            </p:spPr>
            <p:txBody>
              <a:bodyPr vert="horz" wrap="square" lIns="96435" tIns="48218" rIns="96435" bIns="48218" numCol="1" anchor="t" anchorCtr="0" compatLnSpc="1"/>
              <a:lstStyle/>
              <a:p>
                <a:endParaRPr lang="zh-CN" altLang="en-US"/>
              </a:p>
            </p:txBody>
          </p:sp>
          <p:sp>
            <p:nvSpPr>
              <p:cNvPr id="18" name="Freeform 24"/>
              <p:cNvSpPr/>
              <p:nvPr/>
            </p:nvSpPr>
            <p:spPr bwMode="auto">
              <a:xfrm>
                <a:off x="5056188" y="512763"/>
                <a:ext cx="234950" cy="257175"/>
              </a:xfrm>
              <a:custGeom>
                <a:avLst/>
                <a:gdLst>
                  <a:gd name="T0" fmla="*/ 148 w 148"/>
                  <a:gd name="T1" fmla="*/ 0 h 162"/>
                  <a:gd name="T2" fmla="*/ 0 w 148"/>
                  <a:gd name="T3" fmla="*/ 0 h 162"/>
                  <a:gd name="T4" fmla="*/ 0 w 148"/>
                  <a:gd name="T5" fmla="*/ 100 h 162"/>
                  <a:gd name="T6" fmla="*/ 62 w 148"/>
                  <a:gd name="T7" fmla="*/ 162 h 162"/>
                  <a:gd name="T8" fmla="*/ 88 w 148"/>
                  <a:gd name="T9" fmla="*/ 162 h 162"/>
                  <a:gd name="T10" fmla="*/ 88 w 148"/>
                  <a:gd name="T11" fmla="*/ 119 h 162"/>
                  <a:gd name="T12" fmla="*/ 148 w 148"/>
                  <a:gd name="T13" fmla="*/ 59 h 162"/>
                  <a:gd name="T14" fmla="*/ 148 w 148"/>
                  <a:gd name="T15" fmla="*/ 0 h 1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8" h="162">
                    <a:moveTo>
                      <a:pt x="148" y="0"/>
                    </a:moveTo>
                    <a:lnTo>
                      <a:pt x="0" y="0"/>
                    </a:lnTo>
                    <a:lnTo>
                      <a:pt x="0" y="100"/>
                    </a:lnTo>
                    <a:lnTo>
                      <a:pt x="62" y="162"/>
                    </a:lnTo>
                    <a:lnTo>
                      <a:pt x="88" y="162"/>
                    </a:lnTo>
                    <a:lnTo>
                      <a:pt x="88" y="119"/>
                    </a:lnTo>
                    <a:lnTo>
                      <a:pt x="148" y="59"/>
                    </a:lnTo>
                    <a:lnTo>
                      <a:pt x="148" y="0"/>
                    </a:lnTo>
                    <a:close/>
                  </a:path>
                </a:pathLst>
              </a:custGeom>
              <a:solidFill>
                <a:schemeClr val="accent1"/>
              </a:solidFill>
              <a:ln w="9525">
                <a:noFill/>
                <a:round/>
              </a:ln>
            </p:spPr>
            <p:txBody>
              <a:bodyPr vert="horz" wrap="square" lIns="96435" tIns="48218" rIns="96435" bIns="48218" numCol="1" anchor="t" anchorCtr="0" compatLnSpc="1"/>
              <a:lstStyle/>
              <a:p>
                <a:endParaRPr lang="zh-CN" altLang="en-US"/>
              </a:p>
            </p:txBody>
          </p:sp>
          <p:sp>
            <p:nvSpPr>
              <p:cNvPr id="19" name="Freeform 25"/>
              <p:cNvSpPr/>
              <p:nvPr/>
            </p:nvSpPr>
            <p:spPr bwMode="auto">
              <a:xfrm>
                <a:off x="5272088" y="985838"/>
                <a:ext cx="457200" cy="476250"/>
              </a:xfrm>
              <a:custGeom>
                <a:avLst/>
                <a:gdLst>
                  <a:gd name="T0" fmla="*/ 245 w 288"/>
                  <a:gd name="T1" fmla="*/ 97 h 300"/>
                  <a:gd name="T2" fmla="*/ 145 w 288"/>
                  <a:gd name="T3" fmla="*/ 0 h 300"/>
                  <a:gd name="T4" fmla="*/ 145 w 288"/>
                  <a:gd name="T5" fmla="*/ 0 h 300"/>
                  <a:gd name="T6" fmla="*/ 33 w 288"/>
                  <a:gd name="T7" fmla="*/ 0 h 300"/>
                  <a:gd name="T8" fmla="*/ 0 w 288"/>
                  <a:gd name="T9" fmla="*/ 33 h 300"/>
                  <a:gd name="T10" fmla="*/ 0 w 288"/>
                  <a:gd name="T11" fmla="*/ 104 h 300"/>
                  <a:gd name="T12" fmla="*/ 48 w 288"/>
                  <a:gd name="T13" fmla="*/ 152 h 300"/>
                  <a:gd name="T14" fmla="*/ 133 w 288"/>
                  <a:gd name="T15" fmla="*/ 152 h 300"/>
                  <a:gd name="T16" fmla="*/ 133 w 288"/>
                  <a:gd name="T17" fmla="*/ 235 h 300"/>
                  <a:gd name="T18" fmla="*/ 200 w 288"/>
                  <a:gd name="T19" fmla="*/ 300 h 300"/>
                  <a:gd name="T20" fmla="*/ 214 w 288"/>
                  <a:gd name="T21" fmla="*/ 300 h 300"/>
                  <a:gd name="T22" fmla="*/ 214 w 288"/>
                  <a:gd name="T23" fmla="*/ 219 h 300"/>
                  <a:gd name="T24" fmla="*/ 248 w 288"/>
                  <a:gd name="T25" fmla="*/ 188 h 300"/>
                  <a:gd name="T26" fmla="*/ 248 w 288"/>
                  <a:gd name="T27" fmla="*/ 131 h 300"/>
                  <a:gd name="T28" fmla="*/ 264 w 288"/>
                  <a:gd name="T29" fmla="*/ 131 h 300"/>
                  <a:gd name="T30" fmla="*/ 288 w 288"/>
                  <a:gd name="T31" fmla="*/ 107 h 300"/>
                  <a:gd name="T32" fmla="*/ 279 w 288"/>
                  <a:gd name="T33" fmla="*/ 97 h 300"/>
                  <a:gd name="T34" fmla="*/ 245 w 288"/>
                  <a:gd name="T35" fmla="*/ 9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8" h="300">
                    <a:moveTo>
                      <a:pt x="245" y="97"/>
                    </a:moveTo>
                    <a:lnTo>
                      <a:pt x="145" y="0"/>
                    </a:lnTo>
                    <a:lnTo>
                      <a:pt x="145" y="0"/>
                    </a:lnTo>
                    <a:lnTo>
                      <a:pt x="33" y="0"/>
                    </a:lnTo>
                    <a:lnTo>
                      <a:pt x="0" y="33"/>
                    </a:lnTo>
                    <a:lnTo>
                      <a:pt x="0" y="104"/>
                    </a:lnTo>
                    <a:lnTo>
                      <a:pt x="48" y="152"/>
                    </a:lnTo>
                    <a:lnTo>
                      <a:pt x="133" y="152"/>
                    </a:lnTo>
                    <a:lnTo>
                      <a:pt x="133" y="235"/>
                    </a:lnTo>
                    <a:lnTo>
                      <a:pt x="200" y="300"/>
                    </a:lnTo>
                    <a:lnTo>
                      <a:pt x="214" y="300"/>
                    </a:lnTo>
                    <a:lnTo>
                      <a:pt x="214" y="219"/>
                    </a:lnTo>
                    <a:lnTo>
                      <a:pt x="248" y="188"/>
                    </a:lnTo>
                    <a:lnTo>
                      <a:pt x="248" y="131"/>
                    </a:lnTo>
                    <a:lnTo>
                      <a:pt x="264" y="131"/>
                    </a:lnTo>
                    <a:lnTo>
                      <a:pt x="288" y="107"/>
                    </a:lnTo>
                    <a:lnTo>
                      <a:pt x="279" y="97"/>
                    </a:lnTo>
                    <a:lnTo>
                      <a:pt x="245" y="97"/>
                    </a:lnTo>
                    <a:close/>
                  </a:path>
                </a:pathLst>
              </a:custGeom>
              <a:solidFill>
                <a:schemeClr val="accent1"/>
              </a:solidFill>
              <a:ln w="9525">
                <a:noFill/>
                <a:round/>
              </a:ln>
            </p:spPr>
            <p:txBody>
              <a:bodyPr vert="horz" wrap="square" lIns="96435" tIns="48218" rIns="96435" bIns="48218" numCol="1" anchor="t" anchorCtr="0" compatLnSpc="1"/>
              <a:lstStyle/>
              <a:p>
                <a:endParaRPr lang="zh-CN" altLang="en-US"/>
              </a:p>
            </p:txBody>
          </p:sp>
          <p:sp>
            <p:nvSpPr>
              <p:cNvPr id="20" name="Freeform 26"/>
              <p:cNvSpPr/>
              <p:nvPr/>
            </p:nvSpPr>
            <p:spPr bwMode="auto">
              <a:xfrm>
                <a:off x="5646738" y="1341438"/>
                <a:ext cx="44450" cy="101600"/>
              </a:xfrm>
              <a:custGeom>
                <a:avLst/>
                <a:gdLst>
                  <a:gd name="T0" fmla="*/ 0 w 28"/>
                  <a:gd name="T1" fmla="*/ 64 h 64"/>
                  <a:gd name="T2" fmla="*/ 28 w 28"/>
                  <a:gd name="T3" fmla="*/ 40 h 64"/>
                  <a:gd name="T4" fmla="*/ 28 w 28"/>
                  <a:gd name="T5" fmla="*/ 0 h 64"/>
                  <a:gd name="T6" fmla="*/ 0 w 28"/>
                  <a:gd name="T7" fmla="*/ 0 h 64"/>
                  <a:gd name="T8" fmla="*/ 0 w 28"/>
                  <a:gd name="T9" fmla="*/ 64 h 64"/>
                </a:gdLst>
                <a:ahLst/>
                <a:cxnLst>
                  <a:cxn ang="0">
                    <a:pos x="T0" y="T1"/>
                  </a:cxn>
                  <a:cxn ang="0">
                    <a:pos x="T2" y="T3"/>
                  </a:cxn>
                  <a:cxn ang="0">
                    <a:pos x="T4" y="T5"/>
                  </a:cxn>
                  <a:cxn ang="0">
                    <a:pos x="T6" y="T7"/>
                  </a:cxn>
                  <a:cxn ang="0">
                    <a:pos x="T8" y="T9"/>
                  </a:cxn>
                </a:cxnLst>
                <a:rect l="0" t="0" r="r" b="b"/>
                <a:pathLst>
                  <a:path w="28" h="64">
                    <a:moveTo>
                      <a:pt x="0" y="64"/>
                    </a:moveTo>
                    <a:lnTo>
                      <a:pt x="28" y="40"/>
                    </a:lnTo>
                    <a:lnTo>
                      <a:pt x="28" y="0"/>
                    </a:lnTo>
                    <a:lnTo>
                      <a:pt x="0" y="0"/>
                    </a:lnTo>
                    <a:lnTo>
                      <a:pt x="0" y="64"/>
                    </a:lnTo>
                    <a:close/>
                  </a:path>
                </a:pathLst>
              </a:custGeom>
              <a:solidFill>
                <a:schemeClr val="accent1"/>
              </a:solidFill>
              <a:ln w="9525">
                <a:noFill/>
                <a:round/>
              </a:ln>
            </p:spPr>
            <p:txBody>
              <a:bodyPr vert="horz" wrap="square" lIns="96435" tIns="48218" rIns="96435" bIns="48218" numCol="1" anchor="t" anchorCtr="0" compatLnSpc="1"/>
              <a:lstStyle/>
              <a:p>
                <a:endParaRPr lang="zh-CN" altLang="en-US"/>
              </a:p>
            </p:txBody>
          </p:sp>
        </p:grpSp>
      </p:grpSp>
      <p:grpSp>
        <p:nvGrpSpPr>
          <p:cNvPr id="5" name="组合 4"/>
          <p:cNvGrpSpPr/>
          <p:nvPr/>
        </p:nvGrpSpPr>
        <p:grpSpPr>
          <a:xfrm>
            <a:off x="956945" y="4192270"/>
            <a:ext cx="462280" cy="462915"/>
            <a:chOff x="362669" y="5389779"/>
            <a:chExt cx="1061322" cy="1061322"/>
          </a:xfrm>
        </p:grpSpPr>
        <p:sp>
          <p:nvSpPr>
            <p:cNvPr id="15" name="椭圆 14"/>
            <p:cNvSpPr/>
            <p:nvPr/>
          </p:nvSpPr>
          <p:spPr>
            <a:xfrm>
              <a:off x="362669" y="5389779"/>
              <a:ext cx="1061322" cy="1061322"/>
            </a:xfrm>
            <a:prstGeom prst="ellipse">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p:nvGrpSpPr>
          <p:grpSpPr>
            <a:xfrm>
              <a:off x="560765" y="5583971"/>
              <a:ext cx="689373" cy="625287"/>
              <a:chOff x="3468688" y="460375"/>
              <a:chExt cx="631825" cy="573088"/>
            </a:xfrm>
            <a:solidFill>
              <a:srgbClr val="282828"/>
            </a:solidFill>
          </p:grpSpPr>
          <p:sp>
            <p:nvSpPr>
              <p:cNvPr id="31" name="Freeform 19"/>
              <p:cNvSpPr/>
              <p:nvPr/>
            </p:nvSpPr>
            <p:spPr bwMode="auto">
              <a:xfrm>
                <a:off x="3468688" y="460375"/>
                <a:ext cx="271463" cy="422275"/>
              </a:xfrm>
              <a:custGeom>
                <a:avLst/>
                <a:gdLst>
                  <a:gd name="T0" fmla="*/ 150 w 169"/>
                  <a:gd name="T1" fmla="*/ 150 h 263"/>
                  <a:gd name="T2" fmla="*/ 169 w 169"/>
                  <a:gd name="T3" fmla="*/ 0 h 263"/>
                  <a:gd name="T4" fmla="*/ 56 w 169"/>
                  <a:gd name="T5" fmla="*/ 103 h 263"/>
                  <a:gd name="T6" fmla="*/ 0 w 169"/>
                  <a:gd name="T7" fmla="*/ 263 h 263"/>
                  <a:gd name="T8" fmla="*/ 169 w 169"/>
                  <a:gd name="T9" fmla="*/ 263 h 263"/>
                  <a:gd name="T10" fmla="*/ 150 w 169"/>
                  <a:gd name="T11" fmla="*/ 150 h 263"/>
                </a:gdLst>
                <a:ahLst/>
                <a:cxnLst>
                  <a:cxn ang="0">
                    <a:pos x="T0" y="T1"/>
                  </a:cxn>
                  <a:cxn ang="0">
                    <a:pos x="T2" y="T3"/>
                  </a:cxn>
                  <a:cxn ang="0">
                    <a:pos x="T4" y="T5"/>
                  </a:cxn>
                  <a:cxn ang="0">
                    <a:pos x="T6" y="T7"/>
                  </a:cxn>
                  <a:cxn ang="0">
                    <a:pos x="T8" y="T9"/>
                  </a:cxn>
                  <a:cxn ang="0">
                    <a:pos x="T10" y="T11"/>
                  </a:cxn>
                </a:cxnLst>
                <a:rect l="0" t="0" r="r" b="b"/>
                <a:pathLst>
                  <a:path w="169" h="263">
                    <a:moveTo>
                      <a:pt x="150" y="150"/>
                    </a:moveTo>
                    <a:cubicBezTo>
                      <a:pt x="150" y="66"/>
                      <a:pt x="169" y="0"/>
                      <a:pt x="169" y="0"/>
                    </a:cubicBezTo>
                    <a:cubicBezTo>
                      <a:pt x="169" y="0"/>
                      <a:pt x="113" y="10"/>
                      <a:pt x="56" y="103"/>
                    </a:cubicBezTo>
                    <a:cubicBezTo>
                      <a:pt x="0" y="197"/>
                      <a:pt x="0" y="263"/>
                      <a:pt x="0" y="263"/>
                    </a:cubicBezTo>
                    <a:cubicBezTo>
                      <a:pt x="169" y="263"/>
                      <a:pt x="169" y="263"/>
                      <a:pt x="169" y="263"/>
                    </a:cubicBezTo>
                    <a:cubicBezTo>
                      <a:pt x="169" y="263"/>
                      <a:pt x="150" y="235"/>
                      <a:pt x="150" y="150"/>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2" name="Freeform 20"/>
              <p:cNvSpPr/>
              <p:nvPr/>
            </p:nvSpPr>
            <p:spPr bwMode="auto">
              <a:xfrm>
                <a:off x="3829050" y="611188"/>
                <a:ext cx="271463" cy="271463"/>
              </a:xfrm>
              <a:custGeom>
                <a:avLst/>
                <a:gdLst>
                  <a:gd name="T0" fmla="*/ 0 w 171"/>
                  <a:gd name="T1" fmla="*/ 0 h 171"/>
                  <a:gd name="T2" fmla="*/ 0 w 171"/>
                  <a:gd name="T3" fmla="*/ 171 h 171"/>
                  <a:gd name="T4" fmla="*/ 171 w 171"/>
                  <a:gd name="T5" fmla="*/ 171 h 171"/>
                  <a:gd name="T6" fmla="*/ 0 w 171"/>
                  <a:gd name="T7" fmla="*/ 0 h 171"/>
                </a:gdLst>
                <a:ahLst/>
                <a:cxnLst>
                  <a:cxn ang="0">
                    <a:pos x="T0" y="T1"/>
                  </a:cxn>
                  <a:cxn ang="0">
                    <a:pos x="T2" y="T3"/>
                  </a:cxn>
                  <a:cxn ang="0">
                    <a:pos x="T4" y="T5"/>
                  </a:cxn>
                  <a:cxn ang="0">
                    <a:pos x="T6" y="T7"/>
                  </a:cxn>
                </a:cxnLst>
                <a:rect l="0" t="0" r="r" b="b"/>
                <a:pathLst>
                  <a:path w="171" h="171">
                    <a:moveTo>
                      <a:pt x="0" y="0"/>
                    </a:moveTo>
                    <a:lnTo>
                      <a:pt x="0" y="171"/>
                    </a:lnTo>
                    <a:lnTo>
                      <a:pt x="171" y="171"/>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sp>
            <p:nvSpPr>
              <p:cNvPr id="33" name="Freeform 21"/>
              <p:cNvSpPr/>
              <p:nvPr/>
            </p:nvSpPr>
            <p:spPr bwMode="auto">
              <a:xfrm>
                <a:off x="3468688" y="460375"/>
                <a:ext cx="631825" cy="573088"/>
              </a:xfrm>
              <a:custGeom>
                <a:avLst/>
                <a:gdLst>
                  <a:gd name="T0" fmla="*/ 207 w 394"/>
                  <a:gd name="T1" fmla="*/ 282 h 357"/>
                  <a:gd name="T2" fmla="*/ 207 w 394"/>
                  <a:gd name="T3" fmla="*/ 0 h 357"/>
                  <a:gd name="T4" fmla="*/ 188 w 394"/>
                  <a:gd name="T5" fmla="*/ 0 h 357"/>
                  <a:gd name="T6" fmla="*/ 188 w 394"/>
                  <a:gd name="T7" fmla="*/ 282 h 357"/>
                  <a:gd name="T8" fmla="*/ 2 w 394"/>
                  <a:gd name="T9" fmla="*/ 282 h 357"/>
                  <a:gd name="T10" fmla="*/ 0 w 394"/>
                  <a:gd name="T11" fmla="*/ 282 h 357"/>
                  <a:gd name="T12" fmla="*/ 75 w 394"/>
                  <a:gd name="T13" fmla="*/ 357 h 357"/>
                  <a:gd name="T14" fmla="*/ 319 w 394"/>
                  <a:gd name="T15" fmla="*/ 357 h 357"/>
                  <a:gd name="T16" fmla="*/ 394 w 394"/>
                  <a:gd name="T17" fmla="*/ 282 h 357"/>
                  <a:gd name="T18" fmla="*/ 392 w 394"/>
                  <a:gd name="T19" fmla="*/ 282 h 357"/>
                  <a:gd name="T20" fmla="*/ 207 w 394"/>
                  <a:gd name="T21" fmla="*/ 282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4" h="357">
                    <a:moveTo>
                      <a:pt x="207" y="282"/>
                    </a:moveTo>
                    <a:cubicBezTo>
                      <a:pt x="207" y="0"/>
                      <a:pt x="207" y="0"/>
                      <a:pt x="207" y="0"/>
                    </a:cubicBezTo>
                    <a:cubicBezTo>
                      <a:pt x="188" y="0"/>
                      <a:pt x="188" y="0"/>
                      <a:pt x="188" y="0"/>
                    </a:cubicBezTo>
                    <a:cubicBezTo>
                      <a:pt x="188" y="282"/>
                      <a:pt x="188" y="282"/>
                      <a:pt x="188" y="282"/>
                    </a:cubicBezTo>
                    <a:cubicBezTo>
                      <a:pt x="2" y="282"/>
                      <a:pt x="2" y="282"/>
                      <a:pt x="2" y="282"/>
                    </a:cubicBezTo>
                    <a:cubicBezTo>
                      <a:pt x="0" y="282"/>
                      <a:pt x="0" y="282"/>
                      <a:pt x="0" y="282"/>
                    </a:cubicBezTo>
                    <a:cubicBezTo>
                      <a:pt x="0" y="323"/>
                      <a:pt x="34" y="357"/>
                      <a:pt x="75" y="357"/>
                    </a:cubicBezTo>
                    <a:cubicBezTo>
                      <a:pt x="319" y="357"/>
                      <a:pt x="319" y="357"/>
                      <a:pt x="319" y="357"/>
                    </a:cubicBezTo>
                    <a:cubicBezTo>
                      <a:pt x="361" y="357"/>
                      <a:pt x="394" y="323"/>
                      <a:pt x="394" y="282"/>
                    </a:cubicBezTo>
                    <a:cubicBezTo>
                      <a:pt x="392" y="282"/>
                      <a:pt x="392" y="282"/>
                      <a:pt x="392" y="282"/>
                    </a:cubicBezTo>
                    <a:lnTo>
                      <a:pt x="207" y="282"/>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a:p>
            </p:txBody>
          </p:sp>
        </p:grpSp>
      </p:grpSp>
      <p:sp>
        <p:nvSpPr>
          <p:cNvPr id="37" name="文本框 36"/>
          <p:cNvSpPr txBox="1"/>
          <p:nvPr/>
        </p:nvSpPr>
        <p:spPr>
          <a:xfrm>
            <a:off x="10364781" y="5093132"/>
            <a:ext cx="1884198" cy="319446"/>
          </a:xfrm>
          <a:prstGeom prst="rect">
            <a:avLst/>
          </a:prstGeom>
          <a:noFill/>
        </p:spPr>
        <p:txBody>
          <a:bodyPr wrap="square" rtlCol="0">
            <a:spAutoFit/>
          </a:bodyPr>
          <a:lstStyle/>
          <a:p>
            <a:pPr algn="ctr"/>
            <a:r>
              <a:rPr lang="en-US" altLang="zh-CN" sz="1475" b="1">
                <a:solidFill>
                  <a:schemeClr val="bg1"/>
                </a:solidFill>
                <a:latin typeface="AXIS Std M" panose="020B0600000000000000" pitchFamily="34" charset="-128"/>
                <a:ea typeface="AXIS Std M" panose="020B0600000000000000" pitchFamily="34" charset="-128"/>
                <a:cs typeface="Open Sans" panose="020B0606030504020204" pitchFamily="34" charset="0"/>
              </a:rPr>
              <a:t>SUBTITLE </a:t>
            </a:r>
            <a:endParaRPr lang="zh-CN" altLang="en-US" sz="1475" b="1">
              <a:solidFill>
                <a:schemeClr val="bg1"/>
              </a:solidFill>
              <a:latin typeface="AXIS Std M" panose="020B0600000000000000" pitchFamily="34" charset="-128"/>
              <a:ea typeface="AXIS Std M" panose="020B0600000000000000" pitchFamily="34" charset="-128"/>
              <a:cs typeface="Open Sans" panose="020B0606030504020204" pitchFamily="34" charset="0"/>
            </a:endParaRPr>
          </a:p>
        </p:txBody>
      </p:sp>
      <p:sp>
        <p:nvSpPr>
          <p:cNvPr id="39" name="TextBox 39"/>
          <p:cNvSpPr txBox="1"/>
          <p:nvPr/>
        </p:nvSpPr>
        <p:spPr>
          <a:xfrm>
            <a:off x="1522095" y="4087495"/>
            <a:ext cx="5154295" cy="2306955"/>
          </a:xfrm>
          <a:prstGeom prst="rect">
            <a:avLst/>
          </a:prstGeom>
          <a:noFill/>
        </p:spPr>
        <p:txBody>
          <a:bodyPr wrap="square" rtlCol="0">
            <a:spAutoFit/>
          </a:bodyPr>
          <a:lstStyle/>
          <a:p>
            <a:pPr>
              <a:lnSpc>
                <a:spcPct val="150000"/>
              </a:lnSpc>
            </a:pPr>
            <a:r>
              <a:rPr lang="zh-CN" altLang="en-US" sz="2400" dirty="0">
                <a:solidFill>
                  <a:schemeClr val="tx1"/>
                </a:solidFill>
                <a:latin typeface="Arial" panose="020B0604020202020204" pitchFamily="34" charset="0"/>
                <a:ea typeface="微软雅黑" panose="020B0503020204020204" pitchFamily="34" charset="-122"/>
                <a:sym typeface="Arial" panose="020B0604020202020204" pitchFamily="34" charset="0"/>
              </a:rPr>
              <a:t>考核目标：本课程主要考核学生对监督学的基本理论、基本知识的了解与掌握程度，考核分为“了解”、“基本掌握”、“重点掌握”三个层次。</a:t>
            </a:r>
            <a:endParaRPr lang="zh-CN" altLang="en-US" sz="24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TextBox 39"/>
          <p:cNvSpPr txBox="1"/>
          <p:nvPr/>
        </p:nvSpPr>
        <p:spPr>
          <a:xfrm>
            <a:off x="1665605" y="1313180"/>
            <a:ext cx="4836795" cy="2306955"/>
          </a:xfrm>
          <a:prstGeom prst="rect">
            <a:avLst/>
          </a:prstGeom>
          <a:noFill/>
        </p:spPr>
        <p:txBody>
          <a:bodyPr wrap="square" rtlCol="0">
            <a:spAutoFit/>
          </a:bodyPr>
          <a:lstStyle/>
          <a:p>
            <a:pPr>
              <a:lnSpc>
                <a:spcPct val="150000"/>
              </a:lnSpc>
            </a:pPr>
            <a:r>
              <a:rPr lang="zh-CN" altLang="en-US" sz="2400" dirty="0">
                <a:solidFill>
                  <a:schemeClr val="tx1"/>
                </a:solidFill>
                <a:latin typeface="Arial" panose="020B0604020202020204" pitchFamily="34" charset="0"/>
                <a:ea typeface="微软雅黑" panose="020B0503020204020204" pitchFamily="34" charset="-122"/>
                <a:sym typeface="Arial" panose="020B0604020202020204" pitchFamily="34" charset="0"/>
              </a:rPr>
              <a:t>监督学是国家开放大学开放教育专科行政管理专业的一门必修课，实行全国统一考试，考试水平应达到普通高等学校专科教育的要求。</a:t>
            </a:r>
            <a:endParaRPr lang="zh-CN" altLang="en-US" sz="24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9" name="组合 8"/>
          <p:cNvGrpSpPr/>
          <p:nvPr/>
        </p:nvGrpSpPr>
        <p:grpSpPr>
          <a:xfrm>
            <a:off x="7195062" y="1168053"/>
            <a:ext cx="4960780" cy="5446888"/>
            <a:chOff x="7195062" y="1168053"/>
            <a:chExt cx="4960780" cy="5446888"/>
          </a:xfrm>
          <a:blipFill dpi="0" rotWithShape="1">
            <a:blip r:embed="rId1" cstate="print">
              <a:extLst>
                <a:ext uri="{28A0092B-C50C-407E-A947-70E740481C1C}">
                  <a14:useLocalDpi xmlns:a14="http://schemas.microsoft.com/office/drawing/2010/main" val="0"/>
                </a:ext>
              </a:extLst>
            </a:blip>
            <a:srcRect/>
            <a:stretch>
              <a:fillRect/>
            </a:stretch>
          </a:blipFill>
        </p:grpSpPr>
        <p:sp>
          <p:nvSpPr>
            <p:cNvPr id="47" name="矩形 46"/>
            <p:cNvSpPr/>
            <p:nvPr/>
          </p:nvSpPr>
          <p:spPr>
            <a:xfrm>
              <a:off x="8915221" y="2942533"/>
              <a:ext cx="1538569" cy="367240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195062" y="1168053"/>
              <a:ext cx="1538569" cy="367240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7195062" y="4983353"/>
              <a:ext cx="1538569" cy="16315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8915221" y="1168053"/>
              <a:ext cx="1538569" cy="16315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0617273" y="1168053"/>
              <a:ext cx="1538569" cy="367240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矩形 49"/>
          <p:cNvSpPr/>
          <p:nvPr/>
        </p:nvSpPr>
        <p:spPr>
          <a:xfrm>
            <a:off x="10617273" y="4983353"/>
            <a:ext cx="1538569" cy="1631588"/>
          </a:xfrm>
          <a:prstGeom prst="rect">
            <a:avLst/>
          </a:prstGeom>
          <a:solidFill>
            <a:srgbClr val="FCA8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TextBox 39"/>
          <p:cNvSpPr txBox="1"/>
          <p:nvPr/>
        </p:nvSpPr>
        <p:spPr>
          <a:xfrm>
            <a:off x="10617273" y="5072025"/>
            <a:ext cx="1538569" cy="1454244"/>
          </a:xfrm>
          <a:prstGeom prst="rect">
            <a:avLst/>
          </a:prstGeom>
          <a:noFill/>
        </p:spPr>
        <p:txBody>
          <a:bodyPr wrap="square" rtlCol="0">
            <a:spAutoFit/>
          </a:bodyPr>
          <a:lstStyle/>
          <a:p>
            <a:pPr>
              <a:lnSpc>
                <a:spcPct val="150000"/>
              </a:lnSpc>
            </a:pPr>
            <a:r>
              <a:rPr lang="zh-CN" altLang="en-US" sz="1100"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endParaRPr lang="zh-CN" altLang="en-US" sz="11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marL="0" indent="0">
              <a:lnSpc>
                <a:spcPct val="150000"/>
              </a:lnSpc>
              <a:buNone/>
            </a:pP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endPar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矩形 259"/>
          <p:cNvSpPr>
            <a:spLocks noChangeArrowheads="1"/>
          </p:cNvSpPr>
          <p:nvPr/>
        </p:nvSpPr>
        <p:spPr bwMode="auto">
          <a:xfrm>
            <a:off x="308610" y="303530"/>
            <a:ext cx="4538980" cy="953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63930" fontAlgn="auto">
              <a:spcBef>
                <a:spcPts val="0"/>
              </a:spcBef>
              <a:spcAft>
                <a:spcPts val="0"/>
              </a:spcAft>
              <a:buNone/>
              <a:defRPr/>
            </a:pPr>
            <a:r>
              <a:rPr lang="zh-CN" altLang="en-US" sz="2800" dirty="0">
                <a:solidFill>
                  <a:schemeClr val="tx1"/>
                </a:solidFill>
                <a:latin typeface="Arial" panose="020B0604020202020204" pitchFamily="34" charset="0"/>
                <a:sym typeface="Arial" panose="020B0604020202020204" pitchFamily="34" charset="0"/>
              </a:rPr>
              <a:t>《监督学》课程考核说明</a:t>
            </a:r>
            <a:endParaRPr lang="zh-CN" altLang="en-US" sz="28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a:p>
            <a:pPr defTabSz="963930" fontAlgn="auto">
              <a:spcBef>
                <a:spcPts val="0"/>
              </a:spcBef>
              <a:spcAft>
                <a:spcPts val="0"/>
              </a:spcAft>
              <a:buNone/>
              <a:defRPr/>
            </a:pPr>
            <a:endParaRPr lang="zh-CN" altLang="en-US" sz="28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up)">
                                      <p:cBhvr>
                                        <p:cTn id="7" dur="500"/>
                                        <p:tgtEl>
                                          <p:spTgt spid="4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childTnLst>
                          </p:cTn>
                        </p:par>
                        <p:par>
                          <p:cTn id="20" fill="hold">
                            <p:stCondLst>
                              <p:cond delay="1500"/>
                            </p:stCondLst>
                            <p:childTnLst>
                              <p:par>
                                <p:cTn id="21" presetID="22" presetClass="entr" presetSubtype="1" fill="hold" grpId="0" nodeType="after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wipe(up)">
                                      <p:cBhvr>
                                        <p:cTn id="23" dur="500"/>
                                        <p:tgtEl>
                                          <p:spTgt spid="39"/>
                                        </p:tgtEl>
                                      </p:cBhvr>
                                    </p:animEffect>
                                  </p:childTnLst>
                                </p:cTn>
                              </p:par>
                            </p:childTnLst>
                          </p:cTn>
                        </p:par>
                        <p:par>
                          <p:cTn id="24" fill="hold">
                            <p:stCondLst>
                              <p:cond delay="2000"/>
                            </p:stCondLst>
                            <p:childTnLst>
                              <p:par>
                                <p:cTn id="25" presetID="42" presetClass="entr" presetSubtype="0"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anim calcmode="lin" valueType="num">
                                      <p:cBhvr>
                                        <p:cTn id="28" dur="1000" fill="hold"/>
                                        <p:tgtEl>
                                          <p:spTgt spid="9"/>
                                        </p:tgtEl>
                                        <p:attrNameLst>
                                          <p:attrName>ppt_x</p:attrName>
                                        </p:attrNameLst>
                                      </p:cBhvr>
                                      <p:tavLst>
                                        <p:tav tm="0">
                                          <p:val>
                                            <p:strVal val="#ppt_x"/>
                                          </p:val>
                                        </p:tav>
                                        <p:tav tm="100000">
                                          <p:val>
                                            <p:strVal val="#ppt_x"/>
                                          </p:val>
                                        </p:tav>
                                      </p:tavLst>
                                    </p:anim>
                                    <p:anim calcmode="lin" valueType="num">
                                      <p:cBhvr>
                                        <p:cTn id="29" dur="1000" fill="hold"/>
                                        <p:tgtEl>
                                          <p:spTgt spid="9"/>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250"/>
                                  </p:stCondLst>
                                  <p:childTnLst>
                                    <p:set>
                                      <p:cBhvr>
                                        <p:cTn id="31" dur="1" fill="hold">
                                          <p:stCondLst>
                                            <p:cond delay="0"/>
                                          </p:stCondLst>
                                        </p:cTn>
                                        <p:tgtEl>
                                          <p:spTgt spid="50"/>
                                        </p:tgtEl>
                                        <p:attrNameLst>
                                          <p:attrName>style.visibility</p:attrName>
                                        </p:attrNameLst>
                                      </p:cBhvr>
                                      <p:to>
                                        <p:strVal val="visible"/>
                                      </p:to>
                                    </p:set>
                                    <p:animEffect transition="in" filter="fade">
                                      <p:cBhvr>
                                        <p:cTn id="32" dur="1000"/>
                                        <p:tgtEl>
                                          <p:spTgt spid="50"/>
                                        </p:tgtEl>
                                      </p:cBhvr>
                                    </p:animEffect>
                                    <p:anim calcmode="lin" valueType="num">
                                      <p:cBhvr>
                                        <p:cTn id="33" dur="1000" fill="hold"/>
                                        <p:tgtEl>
                                          <p:spTgt spid="50"/>
                                        </p:tgtEl>
                                        <p:attrNameLst>
                                          <p:attrName>ppt_x</p:attrName>
                                        </p:attrNameLst>
                                      </p:cBhvr>
                                      <p:tavLst>
                                        <p:tav tm="0">
                                          <p:val>
                                            <p:strVal val="#ppt_x"/>
                                          </p:val>
                                        </p:tav>
                                        <p:tav tm="100000">
                                          <p:val>
                                            <p:strVal val="#ppt_x"/>
                                          </p:val>
                                        </p:tav>
                                      </p:tavLst>
                                    </p:anim>
                                    <p:anim calcmode="lin" valueType="num">
                                      <p:cBhvr>
                                        <p:cTn id="34" dur="1000" fill="hold"/>
                                        <p:tgtEl>
                                          <p:spTgt spid="50"/>
                                        </p:tgtEl>
                                        <p:attrNameLst>
                                          <p:attrName>ppt_y</p:attrName>
                                        </p:attrNameLst>
                                      </p:cBhvr>
                                      <p:tavLst>
                                        <p:tav tm="0">
                                          <p:val>
                                            <p:strVal val="#ppt_y+.1"/>
                                          </p:val>
                                        </p:tav>
                                        <p:tav tm="100000">
                                          <p:val>
                                            <p:strVal val="#ppt_y"/>
                                          </p:val>
                                        </p:tav>
                                      </p:tavLst>
                                    </p:anim>
                                  </p:childTnLst>
                                </p:cTn>
                              </p:par>
                            </p:childTnLst>
                          </p:cTn>
                        </p:par>
                        <p:par>
                          <p:cTn id="35" fill="hold">
                            <p:stCondLst>
                              <p:cond delay="3000"/>
                            </p:stCondLst>
                            <p:childTnLst>
                              <p:par>
                                <p:cTn id="36" presetID="22" presetClass="entr" presetSubtype="1" fill="hold" grpId="0" nodeType="afterEffect">
                                  <p:stCondLst>
                                    <p:cond delay="0"/>
                                  </p:stCondLst>
                                  <p:childTnLst>
                                    <p:set>
                                      <p:cBhvr>
                                        <p:cTn id="37" dur="1" fill="hold">
                                          <p:stCondLst>
                                            <p:cond delay="0"/>
                                          </p:stCondLst>
                                        </p:cTn>
                                        <p:tgtEl>
                                          <p:spTgt spid="51"/>
                                        </p:tgtEl>
                                        <p:attrNameLst>
                                          <p:attrName>style.visibility</p:attrName>
                                        </p:attrNameLst>
                                      </p:cBhvr>
                                      <p:to>
                                        <p:strVal val="visible"/>
                                      </p:to>
                                    </p:set>
                                    <p:animEffect transition="in" filter="wipe(up)">
                                      <p:cBhvr>
                                        <p:cTn id="38"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50" grpId="0" animBg="1"/>
      <p:bldP spid="5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736380" y="1869381"/>
            <a:ext cx="4303181" cy="4303181"/>
          </a:xfrm>
          <a:prstGeom prst="ellipse">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椭圆 10"/>
          <p:cNvSpPr/>
          <p:nvPr/>
        </p:nvSpPr>
        <p:spPr>
          <a:xfrm>
            <a:off x="4421563" y="1441223"/>
            <a:ext cx="1174696" cy="1174696"/>
          </a:xfrm>
          <a:prstGeom prst="ellipse">
            <a:avLst/>
          </a:prstGeom>
          <a:solidFill>
            <a:schemeClr val="accent1">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TextBox 13"/>
          <p:cNvSpPr txBox="1"/>
          <p:nvPr/>
        </p:nvSpPr>
        <p:spPr>
          <a:xfrm>
            <a:off x="1369918" y="2744171"/>
            <a:ext cx="3036104" cy="2553600"/>
          </a:xfrm>
          <a:prstGeom prst="rect">
            <a:avLst/>
          </a:prstGeom>
          <a:noFill/>
        </p:spPr>
        <p:txBody>
          <a:bodyPr wrap="square" lIns="0" tIns="0" rIns="0" bIns="0" rtlCol="0">
            <a:spAutoFit/>
          </a:bodyPr>
          <a:lstStyle/>
          <a:p>
            <a:pPr algn="ctr"/>
            <a:r>
              <a:rPr lang="en-US" altLang="zh-CN" sz="16595" b="1" dirty="0" smtClean="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cs typeface="+mn-ea"/>
                <a:sym typeface="Arial" panose="020B0604020202020204" pitchFamily="34" charset="0"/>
              </a:rPr>
              <a:t>02</a:t>
            </a:r>
            <a:endParaRPr lang="zh-CN" altLang="en-US" sz="16595" b="1"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TextBox 1"/>
          <p:cNvSpPr txBox="1"/>
          <p:nvPr/>
        </p:nvSpPr>
        <p:spPr>
          <a:xfrm>
            <a:off x="5739769" y="1520013"/>
            <a:ext cx="2418080" cy="903605"/>
          </a:xfrm>
          <a:prstGeom prst="rect">
            <a:avLst/>
          </a:prstGeom>
          <a:noFill/>
        </p:spPr>
        <p:txBody>
          <a:bodyPr wrap="none" rtlCol="0">
            <a:spAutoFit/>
          </a:bodyPr>
          <a:lstStyle/>
          <a:p>
            <a:pPr lvl="0" algn="l">
              <a:lnSpc>
                <a:spcPct val="120000"/>
              </a:lnSpc>
              <a:defRPr sz="1800">
                <a:solidFill>
                  <a:srgbClr val="000000"/>
                </a:solidFill>
              </a:defRPr>
            </a:pPr>
            <a:r>
              <a:rPr lang="zh-CN" altLang="en-US" sz="4400" dirty="0">
                <a:solidFill>
                  <a:schemeClr val="accent2"/>
                </a:solidFill>
                <a:latin typeface="Arial" panose="020B0604020202020204" pitchFamily="34" charset="0"/>
                <a:ea typeface="微软雅黑" panose="020B0503020204020204" pitchFamily="34" charset="-122"/>
                <a:sym typeface="Arial" panose="020B0604020202020204" pitchFamily="34" charset="0"/>
              </a:rPr>
              <a:t>考核依据</a:t>
            </a:r>
            <a:endParaRPr lang="zh-CN" altLang="en-US" sz="4400"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文本框 9"/>
          <p:cNvSpPr txBox="1"/>
          <p:nvPr/>
        </p:nvSpPr>
        <p:spPr>
          <a:xfrm>
            <a:off x="5939790" y="3014345"/>
            <a:ext cx="5962015" cy="2579370"/>
          </a:xfrm>
          <a:prstGeom prst="rect">
            <a:avLst/>
          </a:prstGeom>
          <a:noFill/>
        </p:spPr>
        <p:txBody>
          <a:bodyPr wrap="square" lIns="0" tIns="0" rIns="0" bIns="0" rtlCol="0">
            <a:noAutofit/>
          </a:bodyPr>
          <a:lstStyle/>
          <a:p>
            <a:pPr marL="342900" lvl="1" indent="-342900">
              <a:lnSpc>
                <a:spcPct val="150000"/>
              </a:lnSpc>
              <a:buFont typeface="Arial" panose="020B0604020202020204" pitchFamily="34" charset="0"/>
              <a:buChar char="•"/>
            </a:pPr>
            <a:r>
              <a:rPr lang="zh-CN" altLang="en-US" sz="2110"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rPr>
              <a:t>考核依据为郎佩娟主编、国家开放大学出版社出版的《监督学》（第二版）。</a:t>
            </a:r>
            <a:endParaRPr lang="zh-CN" altLang="en-US" sz="2110"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a:p>
            <a:pPr marL="342900" lvl="1" indent="-342900">
              <a:lnSpc>
                <a:spcPct val="150000"/>
              </a:lnSpc>
              <a:buFont typeface="Arial" panose="020B0604020202020204" pitchFamily="34" charset="0"/>
              <a:buChar char="•"/>
            </a:pPr>
            <a:r>
              <a:rPr lang="zh-CN" altLang="en-US" sz="2110"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rPr>
              <a:t>学生可参考国家开放大学（中央广播电视大学）音像出版社制作的《监督学》录像教材以及网上教学辅导资料等其它教学媒体的内容进行考试复习。</a:t>
            </a:r>
            <a:endParaRPr lang="zh-CN" altLang="en-US" sz="2110"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childTnLst>
                          </p:cTn>
                        </p:par>
                        <p:par>
                          <p:cTn id="16" fill="hold">
                            <p:stCondLst>
                              <p:cond delay="1000"/>
                            </p:stCondLst>
                            <p:childTnLst>
                              <p:par>
                                <p:cTn id="17" presetID="47"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anim calcmode="lin" valueType="num">
                                      <p:cBhvr>
                                        <p:cTn id="20" dur="500" fill="hold"/>
                                        <p:tgtEl>
                                          <p:spTgt spid="13"/>
                                        </p:tgtEl>
                                        <p:attrNameLst>
                                          <p:attrName>ppt_x</p:attrName>
                                        </p:attrNameLst>
                                      </p:cBhvr>
                                      <p:tavLst>
                                        <p:tav tm="0">
                                          <p:val>
                                            <p:strVal val="#ppt_x"/>
                                          </p:val>
                                        </p:tav>
                                        <p:tav tm="100000">
                                          <p:val>
                                            <p:strVal val="#ppt_x"/>
                                          </p:val>
                                        </p:tav>
                                      </p:tavLst>
                                    </p:anim>
                                    <p:anim calcmode="lin" valueType="num">
                                      <p:cBhvr>
                                        <p:cTn id="21" dur="500" fill="hold"/>
                                        <p:tgtEl>
                                          <p:spTgt spid="13"/>
                                        </p:tgtEl>
                                        <p:attrNameLst>
                                          <p:attrName>ppt_y</p:attrName>
                                        </p:attrNameLst>
                                      </p:cBhvr>
                                      <p:tavLst>
                                        <p:tav tm="0">
                                          <p:val>
                                            <p:strVal val="#ppt_y-.1"/>
                                          </p:val>
                                        </p:tav>
                                        <p:tav tm="100000">
                                          <p:val>
                                            <p:strVal val="#ppt_y"/>
                                          </p:val>
                                        </p:tav>
                                      </p:tavLst>
                                    </p:anim>
                                  </p:childTnLst>
                                </p:cTn>
                              </p:par>
                              <p:par>
                                <p:cTn id="22" presetID="12" presetClass="entr" presetSubtype="8" fill="hold" grpId="0" nodeType="with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additive="base">
                                        <p:cTn id="24" dur="500"/>
                                        <p:tgtEl>
                                          <p:spTgt spid="20"/>
                                        </p:tgtEl>
                                        <p:attrNameLst>
                                          <p:attrName>ppt_x</p:attrName>
                                        </p:attrNameLst>
                                      </p:cBhvr>
                                      <p:tavLst>
                                        <p:tav tm="0">
                                          <p:val>
                                            <p:strVal val="#ppt_x-#ppt_w*1.125000"/>
                                          </p:val>
                                        </p:tav>
                                        <p:tav tm="100000">
                                          <p:val>
                                            <p:strVal val="#ppt_x"/>
                                          </p:val>
                                        </p:tav>
                                      </p:tavLst>
                                    </p:anim>
                                    <p:animEffect transition="in" filter="wipe(right)">
                                      <p:cBhvr>
                                        <p:cTn id="25" dur="500"/>
                                        <p:tgtEl>
                                          <p:spTgt spid="20"/>
                                        </p:tgtEl>
                                      </p:cBhvr>
                                    </p:animEffect>
                                  </p:childTnLst>
                                </p:cTn>
                              </p:par>
                            </p:childTnLst>
                          </p:cTn>
                        </p:par>
                        <p:par>
                          <p:cTn id="26" fill="hold">
                            <p:stCondLst>
                              <p:cond delay="1500"/>
                            </p:stCondLst>
                            <p:childTnLst>
                              <p:par>
                                <p:cTn id="27" presetID="2" presetClass="entr" presetSubtype="4" fill="hold" grpId="0" nodeType="after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500" fill="hold"/>
                                        <p:tgtEl>
                                          <p:spTgt spid="21"/>
                                        </p:tgtEl>
                                        <p:attrNameLst>
                                          <p:attrName>ppt_x</p:attrName>
                                        </p:attrNameLst>
                                      </p:cBhvr>
                                      <p:tavLst>
                                        <p:tav tm="0">
                                          <p:val>
                                            <p:strVal val="#ppt_x"/>
                                          </p:val>
                                        </p:tav>
                                        <p:tav tm="100000">
                                          <p:val>
                                            <p:strVal val="#ppt_x"/>
                                          </p:val>
                                        </p:tav>
                                      </p:tavLst>
                                    </p:anim>
                                    <p:anim calcmode="lin" valueType="num">
                                      <p:cBhvr additive="base">
                                        <p:cTn id="30"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1" grpId="0" animBg="1"/>
      <p:bldP spid="13" grpId="0"/>
      <p:bldP spid="20" grpId="0"/>
      <p:bldP spid="2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736380" y="1869381"/>
            <a:ext cx="4303181" cy="4303181"/>
          </a:xfrm>
          <a:prstGeom prst="ellipse">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椭圆 10"/>
          <p:cNvSpPr/>
          <p:nvPr/>
        </p:nvSpPr>
        <p:spPr>
          <a:xfrm>
            <a:off x="4421563" y="1441223"/>
            <a:ext cx="1174696" cy="1174696"/>
          </a:xfrm>
          <a:prstGeom prst="ellipse">
            <a:avLst/>
          </a:prstGeom>
          <a:solidFill>
            <a:schemeClr val="accent1">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TextBox 13"/>
          <p:cNvSpPr txBox="1"/>
          <p:nvPr/>
        </p:nvSpPr>
        <p:spPr>
          <a:xfrm>
            <a:off x="1369918" y="2744171"/>
            <a:ext cx="3036104" cy="2553600"/>
          </a:xfrm>
          <a:prstGeom prst="rect">
            <a:avLst/>
          </a:prstGeom>
          <a:noFill/>
        </p:spPr>
        <p:txBody>
          <a:bodyPr wrap="square" lIns="0" tIns="0" rIns="0" bIns="0" rtlCol="0">
            <a:spAutoFit/>
          </a:bodyPr>
          <a:lstStyle/>
          <a:p>
            <a:pPr algn="ctr"/>
            <a:r>
              <a:rPr lang="en-US" altLang="zh-CN" sz="16595" b="1" dirty="0" smtClean="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cs typeface="+mn-ea"/>
                <a:sym typeface="Arial" panose="020B0604020202020204" pitchFamily="34" charset="0"/>
              </a:rPr>
              <a:t>03</a:t>
            </a:r>
            <a:endParaRPr lang="zh-CN" altLang="en-US" sz="16595" b="1"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TextBox 1"/>
          <p:cNvSpPr txBox="1"/>
          <p:nvPr/>
        </p:nvSpPr>
        <p:spPr>
          <a:xfrm>
            <a:off x="5739769" y="1448258"/>
            <a:ext cx="5212080" cy="903605"/>
          </a:xfrm>
          <a:prstGeom prst="rect">
            <a:avLst/>
          </a:prstGeom>
          <a:noFill/>
        </p:spPr>
        <p:txBody>
          <a:bodyPr wrap="none" rtlCol="0">
            <a:spAutoFit/>
          </a:bodyPr>
          <a:lstStyle/>
          <a:p>
            <a:pPr marL="0" lvl="1" algn="l">
              <a:lnSpc>
                <a:spcPct val="120000"/>
              </a:lnSpc>
              <a:defRPr sz="1800">
                <a:solidFill>
                  <a:srgbClr val="000000"/>
                </a:solidFill>
              </a:defRPr>
            </a:pPr>
            <a:r>
              <a:rPr lang="zh-CN" altLang="en-US" sz="4400" dirty="0">
                <a:solidFill>
                  <a:schemeClr val="accent2"/>
                </a:solidFill>
                <a:latin typeface="Arial" panose="020B0604020202020204" pitchFamily="34" charset="0"/>
                <a:ea typeface="微软雅黑" panose="020B0503020204020204" pitchFamily="34" charset="-122"/>
                <a:sym typeface="Arial" panose="020B0604020202020204" pitchFamily="34" charset="0"/>
              </a:rPr>
              <a:t>考核方式与计分方法</a:t>
            </a:r>
            <a:endParaRPr lang="zh-CN" altLang="en-US" sz="4400"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文本框 9"/>
          <p:cNvSpPr txBox="1"/>
          <p:nvPr/>
        </p:nvSpPr>
        <p:spPr>
          <a:xfrm>
            <a:off x="5437505" y="2752090"/>
            <a:ext cx="7065645" cy="4161790"/>
          </a:xfrm>
          <a:prstGeom prst="rect">
            <a:avLst/>
          </a:prstGeom>
          <a:noFill/>
        </p:spPr>
        <p:txBody>
          <a:bodyPr wrap="square" lIns="0" tIns="0" rIns="0" bIns="0" rtlCol="0">
            <a:noAutofit/>
          </a:bodyPr>
          <a:lstStyle/>
          <a:p>
            <a:pPr marL="241300" lvl="1" indent="-241300">
              <a:lnSpc>
                <a:spcPct val="150000"/>
              </a:lnSpc>
              <a:buFont typeface="Wingdings" panose="05000000000000000000" pitchFamily="2" charset="2"/>
              <a:buChar char="l"/>
            </a:pPr>
            <a:r>
              <a:rPr lang="zh-CN" altLang="en-US" sz="2110"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rPr>
              <a:t>本课程考核采用形成性考核与终结性考试相结合的方式。</a:t>
            </a:r>
            <a:r>
              <a:rPr lang="zh-CN" altLang="en-US" sz="2110" dirty="0">
                <a:solidFill>
                  <a:schemeClr val="tx1"/>
                </a:solidFill>
                <a:highlight>
                  <a:srgbClr val="FFFF00"/>
                </a:highlight>
                <a:latin typeface="Arial" panose="020B0604020202020204" pitchFamily="34" charset="0"/>
                <a:ea typeface="微软雅黑" panose="020B0503020204020204" pitchFamily="34" charset="-122"/>
                <a:cs typeface="+mn-ea"/>
                <a:sym typeface="Arial" panose="020B0604020202020204" pitchFamily="34" charset="0"/>
              </a:rPr>
              <a:t>形成性考核占课程综合成绩的30%，终结性考试占课程综合成绩的70%</a:t>
            </a:r>
            <a:r>
              <a:rPr lang="zh-CN" altLang="en-US" sz="2110"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rPr>
              <a:t>。课程考核成绩统一采用百分制，即形成性考核、终结性考试、课程综合成绩均采用百分制。</a:t>
            </a:r>
            <a:endParaRPr lang="zh-CN" altLang="en-US" sz="2110"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a:p>
            <a:pPr marL="241300" lvl="1" indent="-241300">
              <a:lnSpc>
                <a:spcPct val="150000"/>
              </a:lnSpc>
              <a:buFont typeface="Wingdings" panose="05000000000000000000" pitchFamily="2" charset="2"/>
              <a:buChar char="l"/>
            </a:pPr>
            <a:r>
              <a:rPr lang="zh-CN" altLang="en-US" sz="2110"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rPr>
              <a:t>本课程考核实行</a:t>
            </a:r>
            <a:r>
              <a:rPr lang="zh-CN" altLang="en-US" sz="2110" dirty="0">
                <a:solidFill>
                  <a:schemeClr val="tx1"/>
                </a:solidFill>
                <a:highlight>
                  <a:srgbClr val="FFFF00"/>
                </a:highlight>
                <a:latin typeface="Arial" panose="020B0604020202020204" pitchFamily="34" charset="0"/>
                <a:ea typeface="微软雅黑" panose="020B0503020204020204" pitchFamily="34" charset="-122"/>
                <a:cs typeface="+mn-ea"/>
                <a:sym typeface="Arial" panose="020B0604020202020204" pitchFamily="34" charset="0"/>
              </a:rPr>
              <a:t>“双及格”制度，即终结性考试成绩和课程综合成绩须同时及格，课程的考核成绩方为及格</a:t>
            </a:r>
            <a:r>
              <a:rPr lang="zh-CN" altLang="en-US" sz="2110"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rPr>
              <a:t>。</a:t>
            </a:r>
            <a:endParaRPr lang="zh-CN" altLang="en-US" sz="2110"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a:p>
            <a:pPr marL="241300" lvl="1" indent="-241300">
              <a:lnSpc>
                <a:spcPct val="150000"/>
              </a:lnSpc>
              <a:buFont typeface="Wingdings" panose="05000000000000000000" pitchFamily="2" charset="2"/>
              <a:buChar char="l"/>
            </a:pPr>
            <a:r>
              <a:rPr lang="zh-CN" altLang="en-US" sz="2110"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rPr>
              <a:t>考核方式相关信息以国家开放大学当学期发布的考试安排通知为准。</a:t>
            </a:r>
            <a:endParaRPr lang="zh-CN" altLang="en-US" sz="2110"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childTnLst>
                          </p:cTn>
                        </p:par>
                        <p:par>
                          <p:cTn id="16" fill="hold">
                            <p:stCondLst>
                              <p:cond delay="1000"/>
                            </p:stCondLst>
                            <p:childTnLst>
                              <p:par>
                                <p:cTn id="17" presetID="47"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anim calcmode="lin" valueType="num">
                                      <p:cBhvr>
                                        <p:cTn id="20" dur="500" fill="hold"/>
                                        <p:tgtEl>
                                          <p:spTgt spid="13"/>
                                        </p:tgtEl>
                                        <p:attrNameLst>
                                          <p:attrName>ppt_x</p:attrName>
                                        </p:attrNameLst>
                                      </p:cBhvr>
                                      <p:tavLst>
                                        <p:tav tm="0">
                                          <p:val>
                                            <p:strVal val="#ppt_x"/>
                                          </p:val>
                                        </p:tav>
                                        <p:tav tm="100000">
                                          <p:val>
                                            <p:strVal val="#ppt_x"/>
                                          </p:val>
                                        </p:tav>
                                      </p:tavLst>
                                    </p:anim>
                                    <p:anim calcmode="lin" valueType="num">
                                      <p:cBhvr>
                                        <p:cTn id="21" dur="500" fill="hold"/>
                                        <p:tgtEl>
                                          <p:spTgt spid="13"/>
                                        </p:tgtEl>
                                        <p:attrNameLst>
                                          <p:attrName>ppt_y</p:attrName>
                                        </p:attrNameLst>
                                      </p:cBhvr>
                                      <p:tavLst>
                                        <p:tav tm="0">
                                          <p:val>
                                            <p:strVal val="#ppt_y-.1"/>
                                          </p:val>
                                        </p:tav>
                                        <p:tav tm="100000">
                                          <p:val>
                                            <p:strVal val="#ppt_y"/>
                                          </p:val>
                                        </p:tav>
                                      </p:tavLst>
                                    </p:anim>
                                  </p:childTnLst>
                                </p:cTn>
                              </p:par>
                              <p:par>
                                <p:cTn id="22" presetID="12" presetClass="entr" presetSubtype="8" fill="hold" grpId="0" nodeType="with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additive="base">
                                        <p:cTn id="24" dur="500"/>
                                        <p:tgtEl>
                                          <p:spTgt spid="20"/>
                                        </p:tgtEl>
                                        <p:attrNameLst>
                                          <p:attrName>ppt_x</p:attrName>
                                        </p:attrNameLst>
                                      </p:cBhvr>
                                      <p:tavLst>
                                        <p:tav tm="0">
                                          <p:val>
                                            <p:strVal val="#ppt_x-#ppt_w*1.125000"/>
                                          </p:val>
                                        </p:tav>
                                        <p:tav tm="100000">
                                          <p:val>
                                            <p:strVal val="#ppt_x"/>
                                          </p:val>
                                        </p:tav>
                                      </p:tavLst>
                                    </p:anim>
                                    <p:animEffect transition="in" filter="wipe(right)">
                                      <p:cBhvr>
                                        <p:cTn id="25" dur="500"/>
                                        <p:tgtEl>
                                          <p:spTgt spid="20"/>
                                        </p:tgtEl>
                                      </p:cBhvr>
                                    </p:animEffect>
                                  </p:childTnLst>
                                </p:cTn>
                              </p:par>
                            </p:childTnLst>
                          </p:cTn>
                        </p:par>
                        <p:par>
                          <p:cTn id="26" fill="hold">
                            <p:stCondLst>
                              <p:cond delay="1500"/>
                            </p:stCondLst>
                            <p:childTnLst>
                              <p:par>
                                <p:cTn id="27" presetID="2" presetClass="entr" presetSubtype="4" fill="hold" grpId="0" nodeType="after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500" fill="hold"/>
                                        <p:tgtEl>
                                          <p:spTgt spid="21"/>
                                        </p:tgtEl>
                                        <p:attrNameLst>
                                          <p:attrName>ppt_x</p:attrName>
                                        </p:attrNameLst>
                                      </p:cBhvr>
                                      <p:tavLst>
                                        <p:tav tm="0">
                                          <p:val>
                                            <p:strVal val="#ppt_x"/>
                                          </p:val>
                                        </p:tav>
                                        <p:tav tm="100000">
                                          <p:val>
                                            <p:strVal val="#ppt_x"/>
                                          </p:val>
                                        </p:tav>
                                      </p:tavLst>
                                    </p:anim>
                                    <p:anim calcmode="lin" valueType="num">
                                      <p:cBhvr additive="base">
                                        <p:cTn id="30"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1" grpId="0" animBg="1"/>
      <p:bldP spid="13" grpId="0"/>
      <p:bldP spid="20" grpId="0"/>
      <p:bldP spid="2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7"/>
          <p:cNvCxnSpPr/>
          <p:nvPr/>
        </p:nvCxnSpPr>
        <p:spPr>
          <a:xfrm>
            <a:off x="6411089" y="1541591"/>
            <a:ext cx="0" cy="4953997"/>
          </a:xfrm>
          <a:prstGeom prst="line">
            <a:avLst/>
          </a:prstGeom>
          <a:ln w="9525">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grpSp>
        <p:nvGrpSpPr>
          <p:cNvPr id="9" name="Group 8"/>
          <p:cNvGrpSpPr/>
          <p:nvPr/>
        </p:nvGrpSpPr>
        <p:grpSpPr>
          <a:xfrm>
            <a:off x="6308693" y="1878743"/>
            <a:ext cx="980089" cy="204795"/>
            <a:chOff x="5964215" y="1531583"/>
            <a:chExt cx="1070244" cy="223633"/>
          </a:xfrm>
        </p:grpSpPr>
        <p:sp>
          <p:nvSpPr>
            <p:cNvPr id="5" name="椭圆 8"/>
            <p:cNvSpPr/>
            <p:nvPr/>
          </p:nvSpPr>
          <p:spPr>
            <a:xfrm>
              <a:off x="5964215" y="1531583"/>
              <a:ext cx="223633" cy="223633"/>
            </a:xfrm>
            <a:prstGeom prst="ellipse">
              <a:avLst/>
            </a:prstGeom>
            <a:solidFill>
              <a:schemeClr val="bg1"/>
            </a:solidFill>
            <a:ln w="9525">
              <a:solidFill>
                <a:schemeClr val="bg1">
                  <a:lumMod val="6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800">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8" name="直接连接符 12"/>
            <p:cNvCxnSpPr>
              <a:stCxn id="5" idx="6"/>
            </p:cNvCxnSpPr>
            <p:nvPr/>
          </p:nvCxnSpPr>
          <p:spPr>
            <a:xfrm flipV="1">
              <a:off x="6187848" y="1643399"/>
              <a:ext cx="846611" cy="1"/>
            </a:xfrm>
            <a:prstGeom prst="line">
              <a:avLst/>
            </a:prstGeom>
            <a:ln w="9525">
              <a:solidFill>
                <a:schemeClr val="bg1">
                  <a:lumMod val="65000"/>
                </a:schemeClr>
              </a:solidFill>
              <a:prstDash val="lgDash"/>
              <a:headEnd type="none"/>
              <a:tailEnd type="oval" w="lg" len="lg"/>
            </a:ln>
            <a:effectLst/>
          </p:spPr>
          <p:style>
            <a:lnRef idx="1">
              <a:schemeClr val="accent1"/>
            </a:lnRef>
            <a:fillRef idx="0">
              <a:schemeClr val="accent1"/>
            </a:fillRef>
            <a:effectRef idx="0">
              <a:schemeClr val="accent1"/>
            </a:effectRef>
            <a:fontRef idx="minor">
              <a:schemeClr val="tx1"/>
            </a:fontRef>
          </p:style>
        </p:cxnSp>
      </p:grpSp>
      <p:grpSp>
        <p:nvGrpSpPr>
          <p:cNvPr id="13" name="Group 12"/>
          <p:cNvGrpSpPr/>
          <p:nvPr/>
        </p:nvGrpSpPr>
        <p:grpSpPr>
          <a:xfrm>
            <a:off x="6308691" y="4863039"/>
            <a:ext cx="981820" cy="204795"/>
            <a:chOff x="5964215" y="4790393"/>
            <a:chExt cx="1072134" cy="223633"/>
          </a:xfrm>
        </p:grpSpPr>
        <p:sp>
          <p:nvSpPr>
            <p:cNvPr id="7" name="椭圆 10"/>
            <p:cNvSpPr/>
            <p:nvPr/>
          </p:nvSpPr>
          <p:spPr>
            <a:xfrm>
              <a:off x="5964215" y="4790393"/>
              <a:ext cx="223633" cy="223633"/>
            </a:xfrm>
            <a:prstGeom prst="ellipse">
              <a:avLst/>
            </a:prstGeom>
            <a:solidFill>
              <a:schemeClr val="bg1"/>
            </a:solidFill>
            <a:ln w="9525">
              <a:solidFill>
                <a:schemeClr val="bg1">
                  <a:lumMod val="6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800">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0" name="直接连接符 14"/>
            <p:cNvCxnSpPr/>
            <p:nvPr/>
          </p:nvCxnSpPr>
          <p:spPr>
            <a:xfrm flipV="1">
              <a:off x="6189738" y="4902208"/>
              <a:ext cx="846611" cy="1"/>
            </a:xfrm>
            <a:prstGeom prst="line">
              <a:avLst/>
            </a:prstGeom>
            <a:ln w="9525">
              <a:solidFill>
                <a:schemeClr val="bg1">
                  <a:lumMod val="65000"/>
                </a:schemeClr>
              </a:solidFill>
              <a:prstDash val="lgDash"/>
              <a:headEnd type="none"/>
              <a:tailEnd type="oval" w="lg" len="lg"/>
            </a:ln>
            <a:effectLst/>
          </p:spPr>
          <p:style>
            <a:lnRef idx="1">
              <a:schemeClr val="accent1"/>
            </a:lnRef>
            <a:fillRef idx="0">
              <a:schemeClr val="accent1"/>
            </a:fillRef>
            <a:effectRef idx="0">
              <a:schemeClr val="accent1"/>
            </a:effectRef>
            <a:fontRef idx="minor">
              <a:schemeClr val="tx1"/>
            </a:fontRef>
          </p:style>
        </p:cxnSp>
      </p:grpSp>
      <p:grpSp>
        <p:nvGrpSpPr>
          <p:cNvPr id="11" name="Group 10"/>
          <p:cNvGrpSpPr/>
          <p:nvPr/>
        </p:nvGrpSpPr>
        <p:grpSpPr>
          <a:xfrm>
            <a:off x="6308691" y="3253940"/>
            <a:ext cx="981820" cy="204795"/>
            <a:chOff x="5964215" y="3033279"/>
            <a:chExt cx="1072134" cy="223633"/>
          </a:xfrm>
        </p:grpSpPr>
        <p:sp>
          <p:nvSpPr>
            <p:cNvPr id="6" name="椭圆 9"/>
            <p:cNvSpPr/>
            <p:nvPr/>
          </p:nvSpPr>
          <p:spPr>
            <a:xfrm>
              <a:off x="5964215" y="3033279"/>
              <a:ext cx="223633" cy="223633"/>
            </a:xfrm>
            <a:prstGeom prst="ellipse">
              <a:avLst/>
            </a:prstGeom>
            <a:solidFill>
              <a:schemeClr val="bg1"/>
            </a:solidFill>
            <a:ln w="9525">
              <a:solidFill>
                <a:schemeClr val="bg1">
                  <a:lumMod val="6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800">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2" name="直接连接符 16"/>
            <p:cNvCxnSpPr/>
            <p:nvPr/>
          </p:nvCxnSpPr>
          <p:spPr>
            <a:xfrm flipV="1">
              <a:off x="6189738" y="3145093"/>
              <a:ext cx="846611" cy="1"/>
            </a:xfrm>
            <a:prstGeom prst="line">
              <a:avLst/>
            </a:prstGeom>
            <a:ln w="9525">
              <a:solidFill>
                <a:schemeClr val="bg1">
                  <a:lumMod val="65000"/>
                </a:schemeClr>
              </a:solidFill>
              <a:prstDash val="lgDash"/>
              <a:headEnd type="none"/>
              <a:tailEnd type="oval" w="lg" len="lg"/>
            </a:ln>
            <a:effectLst/>
          </p:spPr>
          <p:style>
            <a:lnRef idx="1">
              <a:schemeClr val="accent1"/>
            </a:lnRef>
            <a:fillRef idx="0">
              <a:schemeClr val="accent1"/>
            </a:fillRef>
            <a:effectRef idx="0">
              <a:schemeClr val="accent1"/>
            </a:effectRef>
            <a:fontRef idx="minor">
              <a:schemeClr val="tx1"/>
            </a:fontRef>
          </p:style>
        </p:cxnSp>
      </p:grpSp>
      <p:sp>
        <p:nvSpPr>
          <p:cNvPr id="33" name="TextBox 32"/>
          <p:cNvSpPr txBox="1"/>
          <p:nvPr/>
        </p:nvSpPr>
        <p:spPr>
          <a:xfrm>
            <a:off x="504825" y="2248535"/>
            <a:ext cx="5111750" cy="990600"/>
          </a:xfrm>
          <a:prstGeom prst="rect">
            <a:avLst/>
          </a:prstGeom>
          <a:noFill/>
        </p:spPr>
        <p:txBody>
          <a:bodyPr wrap="square" rtlCol="0">
            <a:noAutofit/>
          </a:bodyPr>
          <a:lstStyle/>
          <a:p>
            <a:pPr algn="r">
              <a:lnSpc>
                <a:spcPct val="120000"/>
              </a:lnSpc>
            </a:pPr>
            <a:r>
              <a:rPr lang="zh-CN" altLang="en-US" sz="1800">
                <a:solidFill>
                  <a:schemeClr val="tx1"/>
                </a:solidFill>
                <a:latin typeface="Arial" panose="020B0604020202020204" pitchFamily="34" charset="0"/>
                <a:ea typeface="微软雅黑" panose="020B0503020204020204" pitchFamily="34" charset="-122"/>
                <a:cs typeface="+mn-ea"/>
                <a:sym typeface="Arial" panose="020B0604020202020204" pitchFamily="34" charset="0"/>
              </a:rPr>
              <a:t>终结性考试为闭卷笔试。</a:t>
            </a:r>
            <a:endParaRPr lang="zh-CN" altLang="en-US" sz="180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a:p>
            <a:pPr algn="r">
              <a:lnSpc>
                <a:spcPct val="120000"/>
              </a:lnSpc>
            </a:pPr>
            <a:r>
              <a:rPr lang="zh-CN" altLang="en-US" sz="1800">
                <a:solidFill>
                  <a:schemeClr val="tx1"/>
                </a:solidFill>
                <a:latin typeface="Arial" panose="020B0604020202020204" pitchFamily="34" charset="0"/>
                <a:ea typeface="微软雅黑" panose="020B0503020204020204" pitchFamily="34" charset="-122"/>
                <a:cs typeface="+mn-ea"/>
                <a:sym typeface="Arial" panose="020B0604020202020204" pitchFamily="34" charset="0"/>
              </a:rPr>
              <a:t>成绩按百分制评阅，按70%折算计入课程总成绩。</a:t>
            </a:r>
            <a:endParaRPr lang="zh-CN" altLang="en-US" sz="180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TextBox 36"/>
          <p:cNvSpPr txBox="1"/>
          <p:nvPr/>
        </p:nvSpPr>
        <p:spPr>
          <a:xfrm>
            <a:off x="1118870" y="5569585"/>
            <a:ext cx="4741545" cy="755650"/>
          </a:xfrm>
          <a:prstGeom prst="rect">
            <a:avLst/>
          </a:prstGeom>
          <a:noFill/>
        </p:spPr>
        <p:txBody>
          <a:bodyPr wrap="square" rtlCol="0">
            <a:spAutoFit/>
          </a:bodyPr>
          <a:lstStyle/>
          <a:p>
            <a:pPr algn="r">
              <a:lnSpc>
                <a:spcPct val="120000"/>
              </a:lnSpc>
            </a:pPr>
            <a:r>
              <a:rPr lang="zh-CN" altLang="en-US" sz="1800">
                <a:solidFill>
                  <a:schemeClr val="tx1"/>
                </a:solidFill>
                <a:latin typeface="Arial" panose="020B0604020202020204" pitchFamily="34" charset="0"/>
                <a:ea typeface="微软雅黑" panose="020B0503020204020204" pitchFamily="34" charset="-122"/>
                <a:cs typeface="+mn-ea"/>
                <a:sym typeface="Arial" panose="020B0604020202020204" pitchFamily="34" charset="0"/>
              </a:rPr>
              <a:t>考试基本题型包括多项选择题、判断题、</a:t>
            </a:r>
            <a:endParaRPr lang="zh-CN" altLang="en-US" sz="180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a:p>
            <a:pPr algn="r">
              <a:lnSpc>
                <a:spcPct val="120000"/>
              </a:lnSpc>
            </a:pPr>
            <a:r>
              <a:rPr lang="zh-CN" altLang="en-US" sz="1800">
                <a:solidFill>
                  <a:schemeClr val="tx1"/>
                </a:solidFill>
                <a:latin typeface="Arial" panose="020B0604020202020204" pitchFamily="34" charset="0"/>
                <a:ea typeface="微软雅黑" panose="020B0503020204020204" pitchFamily="34" charset="-122"/>
                <a:cs typeface="+mn-ea"/>
                <a:sym typeface="Arial" panose="020B0604020202020204" pitchFamily="34" charset="0"/>
              </a:rPr>
              <a:t>名词解释题、简答题、论述题。</a:t>
            </a:r>
            <a:endParaRPr lang="zh-CN" altLang="en-US" sz="1800"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TextBox 39"/>
          <p:cNvSpPr txBox="1"/>
          <p:nvPr/>
        </p:nvSpPr>
        <p:spPr>
          <a:xfrm>
            <a:off x="7178675" y="3923665"/>
            <a:ext cx="2494280" cy="423545"/>
          </a:xfrm>
          <a:prstGeom prst="rect">
            <a:avLst/>
          </a:prstGeom>
          <a:noFill/>
        </p:spPr>
        <p:txBody>
          <a:bodyPr wrap="none" rtlCol="0">
            <a:spAutoFit/>
          </a:bodyPr>
          <a:lstStyle/>
          <a:p>
            <a:pPr algn="l">
              <a:lnSpc>
                <a:spcPct val="120000"/>
              </a:lnSpc>
            </a:pPr>
            <a:r>
              <a:rPr lang="zh-CN" altLang="en-US" sz="1800">
                <a:solidFill>
                  <a:schemeClr val="tx1"/>
                </a:solidFill>
                <a:latin typeface="Arial" panose="020B0604020202020204" pitchFamily="34" charset="0"/>
                <a:ea typeface="微软雅黑" panose="020B0503020204020204" pitchFamily="34" charset="-122"/>
                <a:cs typeface="+mn-ea"/>
                <a:sym typeface="Arial" panose="020B0604020202020204" pitchFamily="34" charset="0"/>
              </a:rPr>
              <a:t>考试时间长度为90分钟</a:t>
            </a:r>
            <a:endParaRPr lang="zh-CN" altLang="en-US" sz="1800"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5" name="Group 14"/>
          <p:cNvGrpSpPr/>
          <p:nvPr/>
        </p:nvGrpSpPr>
        <p:grpSpPr>
          <a:xfrm>
            <a:off x="5745508" y="2317734"/>
            <a:ext cx="3913037" cy="614384"/>
            <a:chOff x="5349226" y="2010956"/>
            <a:chExt cx="4272984" cy="670899"/>
          </a:xfrm>
        </p:grpSpPr>
        <p:sp>
          <p:nvSpPr>
            <p:cNvPr id="14" name="燕尾形 18"/>
            <p:cNvSpPr/>
            <p:nvPr/>
          </p:nvSpPr>
          <p:spPr>
            <a:xfrm rot="10800000">
              <a:off x="5349226" y="2010956"/>
              <a:ext cx="4272984" cy="670899"/>
            </a:xfrm>
            <a:prstGeom prst="chevron">
              <a:avLst>
                <a:gd name="adj" fmla="val 67746"/>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TextBox 41"/>
            <p:cNvSpPr txBox="1"/>
            <p:nvPr/>
          </p:nvSpPr>
          <p:spPr>
            <a:xfrm>
              <a:off x="6369474" y="2011411"/>
              <a:ext cx="1531053" cy="583159"/>
            </a:xfrm>
            <a:prstGeom prst="rect">
              <a:avLst/>
            </a:prstGeom>
            <a:noFill/>
          </p:spPr>
          <p:txBody>
            <a:bodyPr wrap="none" rtlCol="0">
              <a:spAutoFit/>
            </a:bodyPr>
            <a:lstStyle/>
            <a:p>
              <a:pPr algn="just">
                <a:lnSpc>
                  <a:spcPct val="120000"/>
                </a:lnSpc>
              </a:pPr>
              <a:r>
                <a:rPr lang="zh-CN" altLang="en-US" sz="2400">
                  <a:solidFill>
                    <a:schemeClr val="tx1"/>
                  </a:solidFill>
                  <a:latin typeface="Arial" panose="020B0604020202020204" pitchFamily="34" charset="0"/>
                  <a:ea typeface="微软雅黑" panose="020B0503020204020204" pitchFamily="34" charset="-122"/>
                  <a:cs typeface="+mn-ea"/>
                  <a:sym typeface="Arial" panose="020B0604020202020204" pitchFamily="34" charset="0"/>
                </a:rPr>
                <a:t>考试形式</a:t>
              </a:r>
              <a:endParaRPr lang="zh-CN" altLang="en-US" sz="2400"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6" name="Group 15"/>
          <p:cNvGrpSpPr/>
          <p:nvPr/>
        </p:nvGrpSpPr>
        <p:grpSpPr>
          <a:xfrm>
            <a:off x="3200206" y="3808057"/>
            <a:ext cx="3913037" cy="621801"/>
            <a:chOff x="2569789" y="3638368"/>
            <a:chExt cx="4272984" cy="678998"/>
          </a:xfrm>
        </p:grpSpPr>
        <p:sp>
          <p:nvSpPr>
            <p:cNvPr id="17" name="燕尾形 20"/>
            <p:cNvSpPr/>
            <p:nvPr/>
          </p:nvSpPr>
          <p:spPr>
            <a:xfrm>
              <a:off x="2569789" y="3646467"/>
              <a:ext cx="4272984" cy="670899"/>
            </a:xfrm>
            <a:prstGeom prst="chevron">
              <a:avLst>
                <a:gd name="adj" fmla="val 67746"/>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TextBox 42"/>
            <p:cNvSpPr txBox="1"/>
            <p:nvPr/>
          </p:nvSpPr>
          <p:spPr>
            <a:xfrm>
              <a:off x="3535255" y="3638368"/>
              <a:ext cx="1531053" cy="583159"/>
            </a:xfrm>
            <a:prstGeom prst="rect">
              <a:avLst/>
            </a:prstGeom>
            <a:noFill/>
          </p:spPr>
          <p:txBody>
            <a:bodyPr wrap="none" rtlCol="0">
              <a:spAutoFit/>
            </a:bodyPr>
            <a:lstStyle/>
            <a:p>
              <a:pPr algn="just">
                <a:lnSpc>
                  <a:spcPct val="120000"/>
                </a:lnSpc>
              </a:pPr>
              <a:r>
                <a:rPr lang="zh-CN" altLang="en-US" sz="2400">
                  <a:solidFill>
                    <a:schemeClr val="tx1"/>
                  </a:solidFill>
                  <a:latin typeface="Arial" panose="020B0604020202020204" pitchFamily="34" charset="0"/>
                  <a:ea typeface="微软雅黑" panose="020B0503020204020204" pitchFamily="34" charset="-122"/>
                  <a:cs typeface="+mn-ea"/>
                  <a:sym typeface="Arial" panose="020B0604020202020204" pitchFamily="34" charset="0"/>
                </a:rPr>
                <a:t>答题时限</a:t>
              </a:r>
              <a:endParaRPr lang="zh-CN" altLang="en-US" sz="2400"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8" name="Group 17"/>
          <p:cNvGrpSpPr/>
          <p:nvPr/>
        </p:nvGrpSpPr>
        <p:grpSpPr>
          <a:xfrm>
            <a:off x="5745508" y="5384226"/>
            <a:ext cx="3913037" cy="619811"/>
            <a:chOff x="5349226" y="5359524"/>
            <a:chExt cx="4272984" cy="676825"/>
          </a:xfrm>
        </p:grpSpPr>
        <p:sp>
          <p:nvSpPr>
            <p:cNvPr id="19" name="燕尾形 23"/>
            <p:cNvSpPr/>
            <p:nvPr/>
          </p:nvSpPr>
          <p:spPr>
            <a:xfrm rot="10800000">
              <a:off x="5349226" y="5365450"/>
              <a:ext cx="4272984" cy="670899"/>
            </a:xfrm>
            <a:prstGeom prst="chevron">
              <a:avLst>
                <a:gd name="adj" fmla="val 67746"/>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TextBox 43"/>
            <p:cNvSpPr txBox="1"/>
            <p:nvPr/>
          </p:nvSpPr>
          <p:spPr>
            <a:xfrm>
              <a:off x="6554840" y="5359524"/>
              <a:ext cx="1531053" cy="583159"/>
            </a:xfrm>
            <a:prstGeom prst="rect">
              <a:avLst/>
            </a:prstGeom>
            <a:noFill/>
          </p:spPr>
          <p:txBody>
            <a:bodyPr wrap="none" rtlCol="0">
              <a:spAutoFit/>
            </a:bodyPr>
            <a:lstStyle/>
            <a:p>
              <a:pPr algn="just">
                <a:lnSpc>
                  <a:spcPct val="120000"/>
                </a:lnSpc>
              </a:pPr>
              <a:r>
                <a:rPr lang="zh-CN" altLang="en-US" sz="2400">
                  <a:solidFill>
                    <a:schemeClr val="tx1"/>
                  </a:solidFill>
                  <a:latin typeface="Arial" panose="020B0604020202020204" pitchFamily="34" charset="0"/>
                  <a:ea typeface="微软雅黑" panose="020B0503020204020204" pitchFamily="34" charset="-122"/>
                  <a:cs typeface="+mn-ea"/>
                  <a:sym typeface="Arial" panose="020B0604020202020204" pitchFamily="34" charset="0"/>
                </a:rPr>
                <a:t>试题类型</a:t>
              </a:r>
              <a:endParaRPr lang="zh-CN" altLang="en-US" sz="2400"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7" name="矩形 259"/>
          <p:cNvSpPr>
            <a:spLocks noChangeArrowheads="1"/>
          </p:cNvSpPr>
          <p:nvPr/>
        </p:nvSpPr>
        <p:spPr bwMode="auto">
          <a:xfrm>
            <a:off x="5038795" y="382022"/>
            <a:ext cx="3397522"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63930" fontAlgn="auto">
              <a:spcBef>
                <a:spcPts val="0"/>
              </a:spcBef>
              <a:spcAft>
                <a:spcPts val="0"/>
              </a:spcAft>
              <a:buNone/>
              <a:defRPr/>
            </a:pPr>
            <a:r>
              <a:rPr lang="zh-CN" altLang="en-US" sz="2800" dirty="0">
                <a:solidFill>
                  <a:schemeClr val="tx1"/>
                </a:solidFill>
                <a:latin typeface="Arial" panose="020B0604020202020204" pitchFamily="34" charset="0"/>
                <a:sym typeface="Arial" panose="020B0604020202020204" pitchFamily="34" charset="0"/>
              </a:rPr>
              <a:t>考试相关信息</a:t>
            </a:r>
            <a:endParaRPr lang="zh-CN" altLang="en-US" sz="2800" dirty="0">
              <a:solidFill>
                <a:schemeClr val="tx1"/>
              </a:solidFill>
              <a:latin typeface="Arial" panose="020B0604020202020204" pitchFamily="34" charset="0"/>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12" presetClass="entr" presetSubtype="2"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p:tgtEl>
                                          <p:spTgt spid="15"/>
                                        </p:tgtEl>
                                        <p:attrNameLst>
                                          <p:attrName>ppt_x</p:attrName>
                                        </p:attrNameLst>
                                      </p:cBhvr>
                                      <p:tavLst>
                                        <p:tav tm="0">
                                          <p:val>
                                            <p:strVal val="#ppt_x+#ppt_w*1.125000"/>
                                          </p:val>
                                        </p:tav>
                                        <p:tav tm="100000">
                                          <p:val>
                                            <p:strVal val="#ppt_x"/>
                                          </p:val>
                                        </p:tav>
                                      </p:tavLst>
                                    </p:anim>
                                    <p:animEffect transition="in" filter="wipe(left)">
                                      <p:cBhvr>
                                        <p:cTn id="16" dur="500"/>
                                        <p:tgtEl>
                                          <p:spTgt spid="15"/>
                                        </p:tgtEl>
                                      </p:cBhvr>
                                    </p:animEffect>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wipe(left)">
                                      <p:cBhvr>
                                        <p:cTn id="20" dur="500"/>
                                        <p:tgtEl>
                                          <p:spTgt spid="11"/>
                                        </p:tgtEl>
                                      </p:cBhvr>
                                    </p:animEffect>
                                  </p:childTnLst>
                                </p:cTn>
                              </p:par>
                            </p:childTnLst>
                          </p:cTn>
                        </p:par>
                        <p:par>
                          <p:cTn id="21" fill="hold">
                            <p:stCondLst>
                              <p:cond delay="2000"/>
                            </p:stCondLst>
                            <p:childTnLst>
                              <p:par>
                                <p:cTn id="22" presetID="12" presetClass="entr" presetSubtype="8" fill="hold" nodeType="after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additive="base">
                                        <p:cTn id="24" dur="500"/>
                                        <p:tgtEl>
                                          <p:spTgt spid="16"/>
                                        </p:tgtEl>
                                        <p:attrNameLst>
                                          <p:attrName>ppt_x</p:attrName>
                                        </p:attrNameLst>
                                      </p:cBhvr>
                                      <p:tavLst>
                                        <p:tav tm="0">
                                          <p:val>
                                            <p:strVal val="#ppt_x-#ppt_w*1.125000"/>
                                          </p:val>
                                        </p:tav>
                                        <p:tav tm="100000">
                                          <p:val>
                                            <p:strVal val="#ppt_x"/>
                                          </p:val>
                                        </p:tav>
                                      </p:tavLst>
                                    </p:anim>
                                    <p:animEffect transition="in" filter="wipe(right)">
                                      <p:cBhvr>
                                        <p:cTn id="25" dur="500"/>
                                        <p:tgtEl>
                                          <p:spTgt spid="16"/>
                                        </p:tgtEl>
                                      </p:cBhvr>
                                    </p:animEffect>
                                  </p:childTnLst>
                                </p:cTn>
                              </p:par>
                            </p:childTnLst>
                          </p:cTn>
                        </p:par>
                        <p:par>
                          <p:cTn id="26" fill="hold">
                            <p:stCondLst>
                              <p:cond delay="2500"/>
                            </p:stCondLst>
                            <p:childTnLst>
                              <p:par>
                                <p:cTn id="27" presetID="22" presetClass="entr" presetSubtype="8" fill="hold"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wipe(left)">
                                      <p:cBhvr>
                                        <p:cTn id="29" dur="500"/>
                                        <p:tgtEl>
                                          <p:spTgt spid="13"/>
                                        </p:tgtEl>
                                      </p:cBhvr>
                                    </p:animEffect>
                                  </p:childTnLst>
                                </p:cTn>
                              </p:par>
                            </p:childTnLst>
                          </p:cTn>
                        </p:par>
                        <p:par>
                          <p:cTn id="30" fill="hold">
                            <p:stCondLst>
                              <p:cond delay="3000"/>
                            </p:stCondLst>
                            <p:childTnLst>
                              <p:par>
                                <p:cTn id="31" presetID="12" presetClass="entr" presetSubtype="2" fill="hold" nodeType="after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additive="base">
                                        <p:cTn id="33" dur="500"/>
                                        <p:tgtEl>
                                          <p:spTgt spid="18"/>
                                        </p:tgtEl>
                                        <p:attrNameLst>
                                          <p:attrName>ppt_x</p:attrName>
                                        </p:attrNameLst>
                                      </p:cBhvr>
                                      <p:tavLst>
                                        <p:tav tm="0">
                                          <p:val>
                                            <p:strVal val="#ppt_x+#ppt_w*1.125000"/>
                                          </p:val>
                                        </p:tav>
                                        <p:tav tm="100000">
                                          <p:val>
                                            <p:strVal val="#ppt_x"/>
                                          </p:val>
                                        </p:tav>
                                      </p:tavLst>
                                    </p:anim>
                                    <p:animEffect transition="in" filter="wipe(left)">
                                      <p:cBhvr>
                                        <p:cTn id="3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736380" y="1869381"/>
            <a:ext cx="4303181" cy="4303181"/>
          </a:xfrm>
          <a:prstGeom prst="ellipse">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椭圆 10"/>
          <p:cNvSpPr/>
          <p:nvPr/>
        </p:nvSpPr>
        <p:spPr>
          <a:xfrm>
            <a:off x="4421563" y="1441223"/>
            <a:ext cx="1174696" cy="1174696"/>
          </a:xfrm>
          <a:prstGeom prst="ellipse">
            <a:avLst/>
          </a:prstGeom>
          <a:solidFill>
            <a:schemeClr val="accent1">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TextBox 13"/>
          <p:cNvSpPr txBox="1"/>
          <p:nvPr/>
        </p:nvSpPr>
        <p:spPr>
          <a:xfrm>
            <a:off x="1369918" y="2744171"/>
            <a:ext cx="3036104" cy="2553600"/>
          </a:xfrm>
          <a:prstGeom prst="rect">
            <a:avLst/>
          </a:prstGeom>
          <a:noFill/>
        </p:spPr>
        <p:txBody>
          <a:bodyPr wrap="square" lIns="0" tIns="0" rIns="0" bIns="0" rtlCol="0">
            <a:spAutoFit/>
          </a:bodyPr>
          <a:lstStyle/>
          <a:p>
            <a:pPr algn="ctr"/>
            <a:r>
              <a:rPr lang="en-US" altLang="zh-CN" sz="16595" b="1" dirty="0" smtClean="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cs typeface="+mn-ea"/>
                <a:sym typeface="Arial" panose="020B0604020202020204" pitchFamily="34" charset="0"/>
              </a:rPr>
              <a:t>04</a:t>
            </a:r>
            <a:endParaRPr lang="zh-CN" altLang="en-US" sz="16595" b="1"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TextBox 1"/>
          <p:cNvSpPr txBox="1"/>
          <p:nvPr/>
        </p:nvSpPr>
        <p:spPr>
          <a:xfrm>
            <a:off x="6141089" y="1671778"/>
            <a:ext cx="3535680" cy="903605"/>
          </a:xfrm>
          <a:prstGeom prst="rect">
            <a:avLst/>
          </a:prstGeom>
          <a:noFill/>
        </p:spPr>
        <p:txBody>
          <a:bodyPr wrap="none" rtlCol="0">
            <a:spAutoFit/>
          </a:bodyPr>
          <a:lstStyle/>
          <a:p>
            <a:pPr lvl="0">
              <a:lnSpc>
                <a:spcPct val="120000"/>
              </a:lnSpc>
              <a:defRPr sz="1800">
                <a:solidFill>
                  <a:srgbClr val="000000"/>
                </a:solidFill>
              </a:defRPr>
            </a:pPr>
            <a:r>
              <a:rPr lang="zh-CN" altLang="en-US" sz="4400" dirty="0">
                <a:solidFill>
                  <a:schemeClr val="accent2"/>
                </a:solidFill>
                <a:latin typeface="Arial" panose="020B0604020202020204" pitchFamily="34" charset="0"/>
                <a:ea typeface="微软雅黑" panose="020B0503020204020204" pitchFamily="34" charset="-122"/>
                <a:sym typeface="Arial" panose="020B0604020202020204" pitchFamily="34" charset="0"/>
                <a:hlinkClick r:id="rId2" tooltip="" action="ppaction://hlinkfile"/>
              </a:rPr>
              <a:t>历年试题展示</a:t>
            </a:r>
            <a:endParaRPr lang="zh-CN" altLang="en-US" sz="4400"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childTnLst>
                          </p:cTn>
                        </p:par>
                        <p:par>
                          <p:cTn id="16" fill="hold">
                            <p:stCondLst>
                              <p:cond delay="1000"/>
                            </p:stCondLst>
                            <p:childTnLst>
                              <p:par>
                                <p:cTn id="17" presetID="47"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anim calcmode="lin" valueType="num">
                                      <p:cBhvr>
                                        <p:cTn id="20" dur="500" fill="hold"/>
                                        <p:tgtEl>
                                          <p:spTgt spid="13"/>
                                        </p:tgtEl>
                                        <p:attrNameLst>
                                          <p:attrName>ppt_x</p:attrName>
                                        </p:attrNameLst>
                                      </p:cBhvr>
                                      <p:tavLst>
                                        <p:tav tm="0">
                                          <p:val>
                                            <p:strVal val="#ppt_x"/>
                                          </p:val>
                                        </p:tav>
                                        <p:tav tm="100000">
                                          <p:val>
                                            <p:strVal val="#ppt_x"/>
                                          </p:val>
                                        </p:tav>
                                      </p:tavLst>
                                    </p:anim>
                                    <p:anim calcmode="lin" valueType="num">
                                      <p:cBhvr>
                                        <p:cTn id="21" dur="500" fill="hold"/>
                                        <p:tgtEl>
                                          <p:spTgt spid="13"/>
                                        </p:tgtEl>
                                        <p:attrNameLst>
                                          <p:attrName>ppt_y</p:attrName>
                                        </p:attrNameLst>
                                      </p:cBhvr>
                                      <p:tavLst>
                                        <p:tav tm="0">
                                          <p:val>
                                            <p:strVal val="#ppt_y-.1"/>
                                          </p:val>
                                        </p:tav>
                                        <p:tav tm="100000">
                                          <p:val>
                                            <p:strVal val="#ppt_y"/>
                                          </p:val>
                                        </p:tav>
                                      </p:tavLst>
                                    </p:anim>
                                  </p:childTnLst>
                                </p:cTn>
                              </p:par>
                              <p:par>
                                <p:cTn id="22" presetID="12" presetClass="entr" presetSubtype="8" fill="hold" grpId="0" nodeType="with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additive="base">
                                        <p:cTn id="24" dur="500"/>
                                        <p:tgtEl>
                                          <p:spTgt spid="20"/>
                                        </p:tgtEl>
                                        <p:attrNameLst>
                                          <p:attrName>ppt_x</p:attrName>
                                        </p:attrNameLst>
                                      </p:cBhvr>
                                      <p:tavLst>
                                        <p:tav tm="0">
                                          <p:val>
                                            <p:strVal val="#ppt_x-#ppt_w*1.125000"/>
                                          </p:val>
                                        </p:tav>
                                        <p:tav tm="100000">
                                          <p:val>
                                            <p:strVal val="#ppt_x"/>
                                          </p:val>
                                        </p:tav>
                                      </p:tavLst>
                                    </p:anim>
                                    <p:animEffect transition="in" filter="wipe(right)">
                                      <p:cBhvr>
                                        <p:cTn id="2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1" grpId="0" animBg="1"/>
      <p:bldP spid="13" grpId="0"/>
      <p:bldP spid="2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736380" y="1869381"/>
            <a:ext cx="4303181" cy="4303181"/>
          </a:xfrm>
          <a:prstGeom prst="ellipse">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椭圆 10"/>
          <p:cNvSpPr/>
          <p:nvPr/>
        </p:nvSpPr>
        <p:spPr>
          <a:xfrm>
            <a:off x="4421563" y="1441223"/>
            <a:ext cx="1174696" cy="1174696"/>
          </a:xfrm>
          <a:prstGeom prst="ellipse">
            <a:avLst/>
          </a:prstGeom>
          <a:solidFill>
            <a:schemeClr val="accent1">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TextBox 13"/>
          <p:cNvSpPr txBox="1"/>
          <p:nvPr/>
        </p:nvSpPr>
        <p:spPr>
          <a:xfrm>
            <a:off x="1369918" y="2744171"/>
            <a:ext cx="3036104" cy="2554605"/>
          </a:xfrm>
          <a:prstGeom prst="rect">
            <a:avLst/>
          </a:prstGeom>
          <a:noFill/>
        </p:spPr>
        <p:txBody>
          <a:bodyPr wrap="square" lIns="0" tIns="0" rIns="0" bIns="0" rtlCol="0">
            <a:spAutoFit/>
          </a:bodyPr>
          <a:lstStyle/>
          <a:p>
            <a:pPr algn="ctr"/>
            <a:r>
              <a:rPr lang="en-US" altLang="zh-CN" sz="16595" b="1" dirty="0" smtClean="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cs typeface="+mn-ea"/>
                <a:sym typeface="Arial" panose="020B0604020202020204" pitchFamily="34" charset="0"/>
              </a:rPr>
              <a:t>05</a:t>
            </a:r>
            <a:endParaRPr lang="zh-CN" altLang="en-US" sz="16595" b="1"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TextBox 1"/>
          <p:cNvSpPr txBox="1"/>
          <p:nvPr/>
        </p:nvSpPr>
        <p:spPr>
          <a:xfrm>
            <a:off x="6141089" y="1671778"/>
            <a:ext cx="3535680" cy="903605"/>
          </a:xfrm>
          <a:prstGeom prst="rect">
            <a:avLst/>
          </a:prstGeom>
          <a:noFill/>
        </p:spPr>
        <p:txBody>
          <a:bodyPr wrap="none" rtlCol="0">
            <a:spAutoFit/>
          </a:bodyPr>
          <a:lstStyle/>
          <a:p>
            <a:pPr lvl="0">
              <a:lnSpc>
                <a:spcPct val="120000"/>
              </a:lnSpc>
              <a:defRPr sz="1800">
                <a:solidFill>
                  <a:srgbClr val="000000"/>
                </a:solidFill>
              </a:defRPr>
            </a:pPr>
            <a:r>
              <a:rPr lang="zh-CN" altLang="en-US" sz="4400" dirty="0">
                <a:solidFill>
                  <a:schemeClr val="accent2"/>
                </a:solidFill>
                <a:latin typeface="Arial" panose="020B0604020202020204" pitchFamily="34" charset="0"/>
                <a:ea typeface="微软雅黑" panose="020B0503020204020204" pitchFamily="34" charset="-122"/>
                <a:sym typeface="Arial" panose="020B0604020202020204" pitchFamily="34" charset="0"/>
              </a:rPr>
              <a:t>重点试题讲解</a:t>
            </a:r>
            <a:endParaRPr lang="zh-CN" altLang="en-US" sz="4400"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6717030" y="3544570"/>
            <a:ext cx="4888230" cy="1198880"/>
          </a:xfrm>
          <a:prstGeom prst="rect">
            <a:avLst/>
          </a:prstGeom>
          <a:noFill/>
        </p:spPr>
        <p:txBody>
          <a:bodyPr wrap="square" rtlCol="0">
            <a:spAutoFit/>
            <a:scene3d>
              <a:camera prst="orthographicFront"/>
              <a:lightRig rig="threePt" dir="t"/>
            </a:scene3d>
          </a:bodyPr>
          <a:p>
            <a:r>
              <a:rPr lang="en-US" altLang="zh-CN" sz="3600" b="1">
                <a:ln/>
                <a:solidFill>
                  <a:schemeClr val="accent1"/>
                </a:solidFill>
                <a:effectLst>
                  <a:outerShdw blurRad="38100" dist="25400" dir="5400000" algn="ctr" rotWithShape="0">
                    <a:srgbClr val="6E747A">
                      <a:alpha val="43000"/>
                    </a:srgbClr>
                  </a:outerShdw>
                </a:effectLst>
                <a:hlinkClick r:id="rId2" tooltip="" action="ppaction://hlinkfile"/>
              </a:rPr>
              <a:t>1.</a:t>
            </a:r>
            <a:r>
              <a:rPr lang="zh-CN" altLang="en-US" sz="3600" b="1">
                <a:ln/>
                <a:solidFill>
                  <a:schemeClr val="accent1"/>
                </a:solidFill>
                <a:effectLst>
                  <a:outerShdw blurRad="38100" dist="25400" dir="5400000" algn="ctr" rotWithShape="0">
                    <a:srgbClr val="6E747A">
                      <a:alpha val="43000"/>
                    </a:srgbClr>
                  </a:outerShdw>
                </a:effectLst>
                <a:hlinkClick r:id="rId2" tooltip="" action="ppaction://hlinkfile"/>
              </a:rPr>
              <a:t>客观题</a:t>
            </a:r>
            <a:endParaRPr lang="zh-CN" altLang="en-US" sz="3600" b="1">
              <a:ln/>
              <a:solidFill>
                <a:schemeClr val="accent1"/>
              </a:solidFill>
              <a:effectLst>
                <a:outerShdw blurRad="38100" dist="25400" dir="5400000" algn="ctr" rotWithShape="0">
                  <a:srgbClr val="6E747A">
                    <a:alpha val="43000"/>
                  </a:srgbClr>
                </a:outerShdw>
              </a:effectLst>
            </a:endParaRPr>
          </a:p>
          <a:p>
            <a:r>
              <a:rPr lang="en-US" altLang="zh-CN" sz="3600" b="1">
                <a:ln/>
                <a:solidFill>
                  <a:schemeClr val="accent1"/>
                </a:solidFill>
                <a:effectLst>
                  <a:outerShdw blurRad="38100" dist="25400" dir="5400000" algn="ctr" rotWithShape="0">
                    <a:srgbClr val="6E747A">
                      <a:alpha val="43000"/>
                    </a:srgbClr>
                  </a:outerShdw>
                </a:effectLst>
                <a:hlinkClick r:id="rId3" tooltip="" action="ppaction://hlinkfile"/>
              </a:rPr>
              <a:t>2.</a:t>
            </a:r>
            <a:r>
              <a:rPr lang="zh-CN" altLang="en-US" sz="3600" b="1">
                <a:ln/>
                <a:solidFill>
                  <a:schemeClr val="accent1"/>
                </a:solidFill>
                <a:effectLst>
                  <a:outerShdw blurRad="38100" dist="25400" dir="5400000" algn="ctr" rotWithShape="0">
                    <a:srgbClr val="6E747A">
                      <a:alpha val="43000"/>
                    </a:srgbClr>
                  </a:outerShdw>
                </a:effectLst>
                <a:hlinkClick r:id="rId3" tooltip="" action="ppaction://hlinkfile"/>
              </a:rPr>
              <a:t>主观题</a:t>
            </a:r>
            <a:endParaRPr lang="zh-CN" altLang="en-US" sz="3600" b="1">
              <a:ln/>
              <a:solidFill>
                <a:schemeClr val="accent1"/>
              </a:solidFill>
              <a:effectLst>
                <a:outerShdw blurRad="38100" dist="25400" dir="5400000" algn="ctr" rotWithShape="0">
                  <a:srgbClr val="6E747A">
                    <a:alpha val="43000"/>
                  </a:srgbClr>
                </a:outerShdw>
              </a:effectLst>
            </a:endParaRPr>
          </a:p>
        </p:txBody>
      </p:sp>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childTnLst>
                          </p:cTn>
                        </p:par>
                        <p:par>
                          <p:cTn id="16" fill="hold">
                            <p:stCondLst>
                              <p:cond delay="1000"/>
                            </p:stCondLst>
                            <p:childTnLst>
                              <p:par>
                                <p:cTn id="17" presetID="47"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anim calcmode="lin" valueType="num">
                                      <p:cBhvr>
                                        <p:cTn id="20" dur="500" fill="hold"/>
                                        <p:tgtEl>
                                          <p:spTgt spid="13"/>
                                        </p:tgtEl>
                                        <p:attrNameLst>
                                          <p:attrName>ppt_x</p:attrName>
                                        </p:attrNameLst>
                                      </p:cBhvr>
                                      <p:tavLst>
                                        <p:tav tm="0">
                                          <p:val>
                                            <p:strVal val="#ppt_x"/>
                                          </p:val>
                                        </p:tav>
                                        <p:tav tm="100000">
                                          <p:val>
                                            <p:strVal val="#ppt_x"/>
                                          </p:val>
                                        </p:tav>
                                      </p:tavLst>
                                    </p:anim>
                                    <p:anim calcmode="lin" valueType="num">
                                      <p:cBhvr>
                                        <p:cTn id="21" dur="500" fill="hold"/>
                                        <p:tgtEl>
                                          <p:spTgt spid="13"/>
                                        </p:tgtEl>
                                        <p:attrNameLst>
                                          <p:attrName>ppt_y</p:attrName>
                                        </p:attrNameLst>
                                      </p:cBhvr>
                                      <p:tavLst>
                                        <p:tav tm="0">
                                          <p:val>
                                            <p:strVal val="#ppt_y-.1"/>
                                          </p:val>
                                        </p:tav>
                                        <p:tav tm="100000">
                                          <p:val>
                                            <p:strVal val="#ppt_y"/>
                                          </p:val>
                                        </p:tav>
                                      </p:tavLst>
                                    </p:anim>
                                  </p:childTnLst>
                                </p:cTn>
                              </p:par>
                              <p:par>
                                <p:cTn id="22" presetID="12" presetClass="entr" presetSubtype="8" fill="hold" grpId="0" nodeType="with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additive="base">
                                        <p:cTn id="24" dur="500"/>
                                        <p:tgtEl>
                                          <p:spTgt spid="20"/>
                                        </p:tgtEl>
                                        <p:attrNameLst>
                                          <p:attrName>ppt_x</p:attrName>
                                        </p:attrNameLst>
                                      </p:cBhvr>
                                      <p:tavLst>
                                        <p:tav tm="0">
                                          <p:val>
                                            <p:strVal val="#ppt_x-#ppt_w*1.125000"/>
                                          </p:val>
                                        </p:tav>
                                        <p:tav tm="100000">
                                          <p:val>
                                            <p:strVal val="#ppt_x"/>
                                          </p:val>
                                        </p:tav>
                                      </p:tavLst>
                                    </p:anim>
                                    <p:animEffect transition="in" filter="wipe(right)">
                                      <p:cBhvr>
                                        <p:cTn id="2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1" grpId="0" bldLvl="0" animBg="1"/>
      <p:bldP spid="13" grpId="0"/>
      <p:bldP spid="20" grpId="0"/>
    </p:bldLst>
  </p:timing>
</p:sld>
</file>

<file path=ppt/tags/tag1.xml><?xml version="1.0" encoding="utf-8"?>
<p:tagLst xmlns:p="http://schemas.openxmlformats.org/presentationml/2006/main">
  <p:tag name="MH" val="20160830110410"/>
  <p:tag name="MH_LIBRARY" val="CONTENTS"/>
  <p:tag name="MH_TYPE" val="NUMBER"/>
  <p:tag name="ID" val="547132"/>
  <p:tag name="MH_ORDER" val="1"/>
</p:tagLst>
</file>

<file path=ppt/tags/tag2.xml><?xml version="1.0" encoding="utf-8"?>
<p:tagLst xmlns:p="http://schemas.openxmlformats.org/presentationml/2006/main">
  <p:tag name="MH" val="20160830110410"/>
  <p:tag name="MH_LIBRARY" val="CONTENTS"/>
  <p:tag name="MH_TYPE" val="ENTRY"/>
  <p:tag name="ID" val="547132"/>
  <p:tag name="MH_ORDER" val="1"/>
</p:tagLst>
</file>

<file path=ppt/tags/tag3.xml><?xml version="1.0" encoding="utf-8"?>
<p:tagLst xmlns:p="http://schemas.openxmlformats.org/presentationml/2006/main">
  <p:tag name="MH" val="20160830110410"/>
  <p:tag name="MH_LIBRARY" val="CONTENTS"/>
  <p:tag name="MH_TYPE" val="NUMBER"/>
  <p:tag name="ID" val="547132"/>
  <p:tag name="MH_ORDER" val="2"/>
</p:tagLst>
</file>

<file path=ppt/tags/tag4.xml><?xml version="1.0" encoding="utf-8"?>
<p:tagLst xmlns:p="http://schemas.openxmlformats.org/presentationml/2006/main">
  <p:tag name="MH" val="20160830110410"/>
  <p:tag name="MH_LIBRARY" val="CONTENTS"/>
  <p:tag name="MH_TYPE" val="ENTRY"/>
  <p:tag name="ID" val="547132"/>
  <p:tag name="MH_ORDER" val="2"/>
</p:tagLst>
</file>

<file path=ppt/tags/tag5.xml><?xml version="1.0" encoding="utf-8"?>
<p:tagLst xmlns:p="http://schemas.openxmlformats.org/presentationml/2006/main">
  <p:tag name="MH" val="20160830110410"/>
  <p:tag name="MH_LIBRARY" val="CONTENTS"/>
  <p:tag name="MH_TYPE" val="NUMBER"/>
  <p:tag name="ID" val="547132"/>
  <p:tag name="MH_ORDER" val="3"/>
</p:tagLst>
</file>

<file path=ppt/tags/tag6.xml><?xml version="1.0" encoding="utf-8"?>
<p:tagLst xmlns:p="http://schemas.openxmlformats.org/presentationml/2006/main">
  <p:tag name="MH" val="20160830110410"/>
  <p:tag name="MH_LIBRARY" val="CONTENTS"/>
  <p:tag name="MH_TYPE" val="ENTRY"/>
  <p:tag name="ID" val="547132"/>
  <p:tag name="MH_ORDER" val="3"/>
</p:tagLst>
</file>

<file path=ppt/tags/tag7.xml><?xml version="1.0" encoding="utf-8"?>
<p:tagLst xmlns:p="http://schemas.openxmlformats.org/presentationml/2006/main">
  <p:tag name="MH" val="20160830110410"/>
  <p:tag name="MH_LIBRARY" val="CONTENTS"/>
  <p:tag name="MH_TYPE" val="NUMBER"/>
  <p:tag name="ID" val="547132"/>
  <p:tag name="MH_ORDER" val="3"/>
  <p:tag name="KSO_WM_BEAUTIFY_FLAG" val=""/>
</p:tagLst>
</file>

<file path=ppt/tags/tag8.xml><?xml version="1.0" encoding="utf-8"?>
<p:tagLst xmlns:p="http://schemas.openxmlformats.org/presentationml/2006/main">
  <p:tag name="MH" val="20160830110410"/>
  <p:tag name="MH_LIBRARY" val="CONTENTS"/>
  <p:tag name="MH_TYPE" val="ENTRY"/>
  <p:tag name="ID" val="547132"/>
  <p:tag name="MH_ORDER" val="3"/>
  <p:tag name="KSO_WM_BEAUTIFY_FLAG" val=""/>
</p:tagLst>
</file>

<file path=ppt/tags/tag9.xml><?xml version="1.0" encoding="utf-8"?>
<p:tagLst xmlns:p="http://schemas.openxmlformats.org/presentationml/2006/main">
  <p:tag name="KSO_WPP_MARK_KEY" val="0dc4279b-5531-4d4f-bb2c-66ea54d13367"/>
  <p:tag name="COMMONDATA" val="eyJoZGlkIjoiYzhmZjc3YjllOWMzMmFiOTU5NTRlMmE5N2RkMTBhZGQifQ=="/>
</p:tagLst>
</file>

<file path=ppt/theme/theme1.xml><?xml version="1.0" encoding="utf-8"?>
<a:theme xmlns:a="http://schemas.openxmlformats.org/drawingml/2006/main" name="1_自定义设计方案">
  <a:themeElements>
    <a:clrScheme name="自定义 224">
      <a:dk1>
        <a:sysClr val="windowText" lastClr="000000"/>
      </a:dk1>
      <a:lt1>
        <a:sysClr val="window" lastClr="FFFFFF"/>
      </a:lt1>
      <a:dk2>
        <a:srgbClr val="44546A"/>
      </a:dk2>
      <a:lt2>
        <a:srgbClr val="E7E6E6"/>
      </a:lt2>
      <a:accent1>
        <a:srgbClr val="9CC425"/>
      </a:accent1>
      <a:accent2>
        <a:srgbClr val="33B7C6"/>
      </a:accent2>
      <a:accent3>
        <a:srgbClr val="9CC425"/>
      </a:accent3>
      <a:accent4>
        <a:srgbClr val="33B7C6"/>
      </a:accent4>
      <a:accent5>
        <a:srgbClr val="9CC425"/>
      </a:accent5>
      <a:accent6>
        <a:srgbClr val="33B7C6"/>
      </a:accent6>
      <a:hlink>
        <a:srgbClr val="9CC425"/>
      </a:hlink>
      <a:folHlink>
        <a:srgbClr val="33B7C6"/>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753</Words>
  <Application>WPS 演示</Application>
  <PresentationFormat>自定义</PresentationFormat>
  <Paragraphs>106</Paragraphs>
  <Slides>10</Slides>
  <Notes>22</Notes>
  <HiddenSlides>0</HiddenSlides>
  <MMClips>1</MMClips>
  <ScaleCrop>false</ScaleCrop>
  <HeadingPairs>
    <vt:vector size="6" baseType="variant">
      <vt:variant>
        <vt:lpstr>已用的字体</vt:lpstr>
      </vt:variant>
      <vt:variant>
        <vt:i4>27</vt:i4>
      </vt:variant>
      <vt:variant>
        <vt:lpstr>主题</vt:lpstr>
      </vt:variant>
      <vt:variant>
        <vt:i4>1</vt:i4>
      </vt:variant>
      <vt:variant>
        <vt:lpstr>幻灯片标题</vt:lpstr>
      </vt:variant>
      <vt:variant>
        <vt:i4>10</vt:i4>
      </vt:variant>
    </vt:vector>
  </HeadingPairs>
  <TitlesOfParts>
    <vt:vector size="38" baseType="lpstr">
      <vt:lpstr>Arial</vt:lpstr>
      <vt:lpstr>宋体</vt:lpstr>
      <vt:lpstr>Wingdings</vt:lpstr>
      <vt:lpstr>Calibri</vt:lpstr>
      <vt:lpstr>方正正准黑简体</vt:lpstr>
      <vt:lpstr>黑体</vt:lpstr>
      <vt:lpstr>微软雅黑</vt:lpstr>
      <vt:lpstr>AXIS Std M</vt:lpstr>
      <vt:lpstr>MS UI Gothic</vt:lpstr>
      <vt:lpstr>Open Sans</vt:lpstr>
      <vt:lpstr>Impact</vt:lpstr>
      <vt:lpstr>Arial</vt:lpstr>
      <vt:lpstr>Arial Unicode MS</vt:lpstr>
      <vt:lpstr>Calibri Light</vt:lpstr>
      <vt:lpstr>Aller Light</vt:lpstr>
      <vt:lpstr>U.S. 101</vt:lpstr>
      <vt:lpstr>Segoe Print</vt:lpstr>
      <vt:lpstr>Roboto</vt:lpstr>
      <vt:lpstr>Times New Roman</vt:lpstr>
      <vt:lpstr>Aller Light</vt:lpstr>
      <vt:lpstr>NumberOnly</vt:lpstr>
      <vt:lpstr>Franklin Gothic Medium</vt:lpstr>
      <vt:lpstr>Gill Sans</vt:lpstr>
      <vt:lpstr>Open Sans</vt:lpstr>
      <vt:lpstr>Franklin Gothic Book</vt:lpstr>
      <vt:lpstr>Segoe UI Emoji</vt:lpstr>
      <vt:lpstr>Gill Sans MT</vt:lpstr>
      <vt:lpstr>1_自定义设计方案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sunny </cp:lastModifiedBy>
  <cp:revision>12</cp:revision>
  <dcterms:created xsi:type="dcterms:W3CDTF">2016-10-17T14:00:00Z</dcterms:created>
  <dcterms:modified xsi:type="dcterms:W3CDTF">2023-12-18T11:23:46Z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2052-12.1.0.15990</vt:lpwstr>
  </property>
  <property fmtid="{D5CDD505-2E9C-101B-9397-08002B2CF9AE}" pid="3" name="ICV">
    <vt:lpwstr>F5EA755B2882410DAAE9AEF42B7FC163_13</vt:lpwstr>
  </property>
</Properties>
</file>