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sldIdLst>
    <p:sldId id="256" r:id="rId3"/>
    <p:sldId id="257" r:id="rId4"/>
    <p:sldId id="258" r:id="rId5"/>
  </p:sldIdLst>
  <p:sldSz cx="9144000" cy="6858000" type="screen4x3"/>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6" d="100"/>
          <a:sy n="66" d="100"/>
        </p:scale>
        <p:origin x="-1284" y="-10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3.xml"/><Relationship Id="rId4" Type="http://schemas.openxmlformats.org/officeDocument/2006/relationships/slide" Target="slides/slide2.xml"/><Relationship Id="rId9"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685800" y="2130425"/>
            <a:ext cx="7772400" cy="1470025"/>
          </a:xfrm>
        </p:spPr>
        <p:txBody>
          <a:body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2012/9/14 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2012/9/14 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8"/>
            <a:ext cx="2057400" cy="5851525"/>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2012/9/14 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685800" y="2130425"/>
            <a:ext cx="7772400" cy="1470025"/>
          </a:xfrm>
        </p:spPr>
        <p:txBody>
          <a:body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lvl1pPr>
              <a:defRPr/>
            </a:lvl1pPr>
          </a:lstStyle>
          <a:p>
            <a:endParaRPr lang="en-US" altLang="zh-CN">
              <a:solidFill>
                <a:srgbClr val="000000"/>
              </a:solidFill>
            </a:endParaRPr>
          </a:p>
        </p:txBody>
      </p:sp>
      <p:sp>
        <p:nvSpPr>
          <p:cNvPr id="5" name="页脚占位符 4"/>
          <p:cNvSpPr>
            <a:spLocks noGrp="1"/>
          </p:cNvSpPr>
          <p:nvPr>
            <p:ph type="ftr" sz="quarter" idx="11"/>
          </p:nvPr>
        </p:nvSpPr>
        <p:spPr/>
        <p:txBody>
          <a:bodyPr/>
          <a:lstStyle>
            <a:lvl1pPr>
              <a:defRPr/>
            </a:lvl1pPr>
          </a:lstStyle>
          <a:p>
            <a:endParaRPr lang="en-US" altLang="zh-CN">
              <a:solidFill>
                <a:srgbClr val="000000"/>
              </a:solidFill>
            </a:endParaRPr>
          </a:p>
        </p:txBody>
      </p:sp>
      <p:sp>
        <p:nvSpPr>
          <p:cNvPr id="6" name="灯片编号占位符 5"/>
          <p:cNvSpPr>
            <a:spLocks noGrp="1"/>
          </p:cNvSpPr>
          <p:nvPr>
            <p:ph type="sldNum" sz="quarter" idx="12"/>
          </p:nvPr>
        </p:nvSpPr>
        <p:spPr/>
        <p:txBody>
          <a:bodyPr/>
          <a:lstStyle>
            <a:lvl1pPr>
              <a:defRPr/>
            </a:lvl1pPr>
          </a:lstStyle>
          <a:p>
            <a:fld id="{6C11F0E1-FEE5-4E8D-BCED-7D5D1FABB34A}" type="slidenum">
              <a:rPr lang="en-US" altLang="zh-CN">
                <a:solidFill>
                  <a:srgbClr val="000000"/>
                </a:solidFill>
              </a:rPr>
              <a:pPr/>
              <a:t>‹#›</a:t>
            </a:fld>
            <a:endParaRPr lang="en-US" altLang="zh-CN">
              <a:solidFill>
                <a:srgbClr val="000000"/>
              </a:solidFill>
            </a:endParaRPr>
          </a:p>
        </p:txBody>
      </p:sp>
    </p:spTree>
    <p:extLst>
      <p:ext uri="{BB962C8B-B14F-4D97-AF65-F5344CB8AC3E}">
        <p14:creationId xmlns:p14="http://schemas.microsoft.com/office/powerpoint/2010/main" val="1602593580"/>
      </p:ext>
    </p:extLst>
  </p:cSld>
  <p:clrMapOvr>
    <a:masterClrMapping/>
  </p:clrMapOvr>
  <p:transition>
    <p:checke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endParaRPr lang="en-US" altLang="zh-CN">
              <a:solidFill>
                <a:srgbClr val="000000"/>
              </a:solidFill>
            </a:endParaRPr>
          </a:p>
        </p:txBody>
      </p:sp>
      <p:sp>
        <p:nvSpPr>
          <p:cNvPr id="5" name="页脚占位符 4"/>
          <p:cNvSpPr>
            <a:spLocks noGrp="1"/>
          </p:cNvSpPr>
          <p:nvPr>
            <p:ph type="ftr" sz="quarter" idx="11"/>
          </p:nvPr>
        </p:nvSpPr>
        <p:spPr/>
        <p:txBody>
          <a:bodyPr/>
          <a:lstStyle>
            <a:lvl1pPr>
              <a:defRPr/>
            </a:lvl1pPr>
          </a:lstStyle>
          <a:p>
            <a:endParaRPr lang="en-US" altLang="zh-CN">
              <a:solidFill>
                <a:srgbClr val="000000"/>
              </a:solidFill>
            </a:endParaRPr>
          </a:p>
        </p:txBody>
      </p:sp>
      <p:sp>
        <p:nvSpPr>
          <p:cNvPr id="6" name="灯片编号占位符 5"/>
          <p:cNvSpPr>
            <a:spLocks noGrp="1"/>
          </p:cNvSpPr>
          <p:nvPr>
            <p:ph type="sldNum" sz="quarter" idx="12"/>
          </p:nvPr>
        </p:nvSpPr>
        <p:spPr/>
        <p:txBody>
          <a:bodyPr/>
          <a:lstStyle>
            <a:lvl1pPr>
              <a:defRPr/>
            </a:lvl1pPr>
          </a:lstStyle>
          <a:p>
            <a:fld id="{580E799B-2430-4011-A093-A295EB4B19D2}" type="slidenum">
              <a:rPr lang="en-US" altLang="zh-CN">
                <a:solidFill>
                  <a:srgbClr val="000000"/>
                </a:solidFill>
              </a:rPr>
              <a:pPr/>
              <a:t>‹#›</a:t>
            </a:fld>
            <a:endParaRPr lang="en-US" altLang="zh-CN">
              <a:solidFill>
                <a:srgbClr val="000000"/>
              </a:solidFill>
            </a:endParaRPr>
          </a:p>
        </p:txBody>
      </p:sp>
    </p:spTree>
    <p:extLst>
      <p:ext uri="{BB962C8B-B14F-4D97-AF65-F5344CB8AC3E}">
        <p14:creationId xmlns:p14="http://schemas.microsoft.com/office/powerpoint/2010/main" val="649573641"/>
      </p:ext>
    </p:extLst>
  </p:cSld>
  <p:clrMapOvr>
    <a:masterClrMapping/>
  </p:clrMapOvr>
  <p:transition>
    <p:checke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722313" y="4406900"/>
            <a:ext cx="7772400" cy="1362075"/>
          </a:xfrm>
        </p:spPr>
        <p:txBody>
          <a:bodyPr anchor="t"/>
          <a:lstStyle>
            <a:lvl1pPr algn="l">
              <a:defRPr sz="4000" b="1" cap="all"/>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smtClean="0"/>
              <a:t>单击此处编辑母版文本样式</a:t>
            </a:r>
          </a:p>
        </p:txBody>
      </p:sp>
      <p:sp>
        <p:nvSpPr>
          <p:cNvPr id="4" name="日期占位符 3"/>
          <p:cNvSpPr>
            <a:spLocks noGrp="1"/>
          </p:cNvSpPr>
          <p:nvPr>
            <p:ph type="dt" sz="half" idx="10"/>
          </p:nvPr>
        </p:nvSpPr>
        <p:spPr/>
        <p:txBody>
          <a:bodyPr/>
          <a:lstStyle>
            <a:lvl1pPr>
              <a:defRPr/>
            </a:lvl1pPr>
          </a:lstStyle>
          <a:p>
            <a:endParaRPr lang="en-US" altLang="zh-CN">
              <a:solidFill>
                <a:srgbClr val="000000"/>
              </a:solidFill>
            </a:endParaRPr>
          </a:p>
        </p:txBody>
      </p:sp>
      <p:sp>
        <p:nvSpPr>
          <p:cNvPr id="5" name="页脚占位符 4"/>
          <p:cNvSpPr>
            <a:spLocks noGrp="1"/>
          </p:cNvSpPr>
          <p:nvPr>
            <p:ph type="ftr" sz="quarter" idx="11"/>
          </p:nvPr>
        </p:nvSpPr>
        <p:spPr/>
        <p:txBody>
          <a:bodyPr/>
          <a:lstStyle>
            <a:lvl1pPr>
              <a:defRPr/>
            </a:lvl1pPr>
          </a:lstStyle>
          <a:p>
            <a:endParaRPr lang="en-US" altLang="zh-CN">
              <a:solidFill>
                <a:srgbClr val="000000"/>
              </a:solidFill>
            </a:endParaRPr>
          </a:p>
        </p:txBody>
      </p:sp>
      <p:sp>
        <p:nvSpPr>
          <p:cNvPr id="6" name="灯片编号占位符 5"/>
          <p:cNvSpPr>
            <a:spLocks noGrp="1"/>
          </p:cNvSpPr>
          <p:nvPr>
            <p:ph type="sldNum" sz="quarter" idx="12"/>
          </p:nvPr>
        </p:nvSpPr>
        <p:spPr/>
        <p:txBody>
          <a:bodyPr/>
          <a:lstStyle>
            <a:lvl1pPr>
              <a:defRPr/>
            </a:lvl1pPr>
          </a:lstStyle>
          <a:p>
            <a:fld id="{7205DF30-B7DF-4700-ADCA-5D51657C9810}" type="slidenum">
              <a:rPr lang="en-US" altLang="zh-CN">
                <a:solidFill>
                  <a:srgbClr val="000000"/>
                </a:solidFill>
              </a:rPr>
              <a:pPr/>
              <a:t>‹#›</a:t>
            </a:fld>
            <a:endParaRPr lang="en-US" altLang="zh-CN">
              <a:solidFill>
                <a:srgbClr val="000000"/>
              </a:solidFill>
            </a:endParaRPr>
          </a:p>
        </p:txBody>
      </p:sp>
    </p:spTree>
    <p:extLst>
      <p:ext uri="{BB962C8B-B14F-4D97-AF65-F5344CB8AC3E}">
        <p14:creationId xmlns:p14="http://schemas.microsoft.com/office/powerpoint/2010/main" val="3956358749"/>
      </p:ext>
    </p:extLst>
  </p:cSld>
  <p:clrMapOvr>
    <a:masterClrMapping/>
  </p:clrMapOvr>
  <p:transition>
    <p:checke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4"/>
          <p:cNvSpPr>
            <a:spLocks noGrp="1"/>
          </p:cNvSpPr>
          <p:nvPr>
            <p:ph type="dt" sz="half" idx="10"/>
          </p:nvPr>
        </p:nvSpPr>
        <p:spPr/>
        <p:txBody>
          <a:bodyPr/>
          <a:lstStyle>
            <a:lvl1pPr>
              <a:defRPr/>
            </a:lvl1pPr>
          </a:lstStyle>
          <a:p>
            <a:endParaRPr lang="en-US" altLang="zh-CN">
              <a:solidFill>
                <a:srgbClr val="000000"/>
              </a:solidFill>
            </a:endParaRPr>
          </a:p>
        </p:txBody>
      </p:sp>
      <p:sp>
        <p:nvSpPr>
          <p:cNvPr id="6" name="页脚占位符 5"/>
          <p:cNvSpPr>
            <a:spLocks noGrp="1"/>
          </p:cNvSpPr>
          <p:nvPr>
            <p:ph type="ftr" sz="quarter" idx="11"/>
          </p:nvPr>
        </p:nvSpPr>
        <p:spPr/>
        <p:txBody>
          <a:bodyPr/>
          <a:lstStyle>
            <a:lvl1pPr>
              <a:defRPr/>
            </a:lvl1pPr>
          </a:lstStyle>
          <a:p>
            <a:endParaRPr lang="en-US" altLang="zh-CN">
              <a:solidFill>
                <a:srgbClr val="000000"/>
              </a:solidFill>
            </a:endParaRPr>
          </a:p>
        </p:txBody>
      </p:sp>
      <p:sp>
        <p:nvSpPr>
          <p:cNvPr id="7" name="灯片编号占位符 6"/>
          <p:cNvSpPr>
            <a:spLocks noGrp="1"/>
          </p:cNvSpPr>
          <p:nvPr>
            <p:ph type="sldNum" sz="quarter" idx="12"/>
          </p:nvPr>
        </p:nvSpPr>
        <p:spPr/>
        <p:txBody>
          <a:bodyPr/>
          <a:lstStyle>
            <a:lvl1pPr>
              <a:defRPr/>
            </a:lvl1pPr>
          </a:lstStyle>
          <a:p>
            <a:fld id="{A75545E8-B933-4395-92E9-29490E5F27F1}" type="slidenum">
              <a:rPr lang="en-US" altLang="zh-CN">
                <a:solidFill>
                  <a:srgbClr val="000000"/>
                </a:solidFill>
              </a:rPr>
              <a:pPr/>
              <a:t>‹#›</a:t>
            </a:fld>
            <a:endParaRPr lang="en-US" altLang="zh-CN">
              <a:solidFill>
                <a:srgbClr val="000000"/>
              </a:solidFill>
            </a:endParaRPr>
          </a:p>
        </p:txBody>
      </p:sp>
    </p:spTree>
    <p:extLst>
      <p:ext uri="{BB962C8B-B14F-4D97-AF65-F5344CB8AC3E}">
        <p14:creationId xmlns:p14="http://schemas.microsoft.com/office/powerpoint/2010/main" val="2398792068"/>
      </p:ext>
    </p:extLst>
  </p:cSld>
  <p:clrMapOvr>
    <a:masterClrMapping/>
  </p:clrMapOvr>
  <p:transition>
    <p:checke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lvl1pPr>
              <a:defRPr/>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4" name="内容占位符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6" name="内容占位符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6"/>
          <p:cNvSpPr>
            <a:spLocks noGrp="1"/>
          </p:cNvSpPr>
          <p:nvPr>
            <p:ph type="dt" sz="half" idx="10"/>
          </p:nvPr>
        </p:nvSpPr>
        <p:spPr/>
        <p:txBody>
          <a:bodyPr/>
          <a:lstStyle>
            <a:lvl1pPr>
              <a:defRPr/>
            </a:lvl1pPr>
          </a:lstStyle>
          <a:p>
            <a:endParaRPr lang="en-US" altLang="zh-CN">
              <a:solidFill>
                <a:srgbClr val="000000"/>
              </a:solidFill>
            </a:endParaRPr>
          </a:p>
        </p:txBody>
      </p:sp>
      <p:sp>
        <p:nvSpPr>
          <p:cNvPr id="8" name="页脚占位符 7"/>
          <p:cNvSpPr>
            <a:spLocks noGrp="1"/>
          </p:cNvSpPr>
          <p:nvPr>
            <p:ph type="ftr" sz="quarter" idx="11"/>
          </p:nvPr>
        </p:nvSpPr>
        <p:spPr/>
        <p:txBody>
          <a:bodyPr/>
          <a:lstStyle>
            <a:lvl1pPr>
              <a:defRPr/>
            </a:lvl1pPr>
          </a:lstStyle>
          <a:p>
            <a:endParaRPr lang="en-US" altLang="zh-CN">
              <a:solidFill>
                <a:srgbClr val="000000"/>
              </a:solidFill>
            </a:endParaRPr>
          </a:p>
        </p:txBody>
      </p:sp>
      <p:sp>
        <p:nvSpPr>
          <p:cNvPr id="9" name="灯片编号占位符 8"/>
          <p:cNvSpPr>
            <a:spLocks noGrp="1"/>
          </p:cNvSpPr>
          <p:nvPr>
            <p:ph type="sldNum" sz="quarter" idx="12"/>
          </p:nvPr>
        </p:nvSpPr>
        <p:spPr/>
        <p:txBody>
          <a:bodyPr/>
          <a:lstStyle>
            <a:lvl1pPr>
              <a:defRPr/>
            </a:lvl1pPr>
          </a:lstStyle>
          <a:p>
            <a:fld id="{14E5889A-F49F-47D7-9291-AC5529AB4F2A}" type="slidenum">
              <a:rPr lang="en-US" altLang="zh-CN">
                <a:solidFill>
                  <a:srgbClr val="000000"/>
                </a:solidFill>
              </a:rPr>
              <a:pPr/>
              <a:t>‹#›</a:t>
            </a:fld>
            <a:endParaRPr lang="en-US" altLang="zh-CN">
              <a:solidFill>
                <a:srgbClr val="000000"/>
              </a:solidFill>
            </a:endParaRPr>
          </a:p>
        </p:txBody>
      </p:sp>
    </p:spTree>
    <p:extLst>
      <p:ext uri="{BB962C8B-B14F-4D97-AF65-F5344CB8AC3E}">
        <p14:creationId xmlns:p14="http://schemas.microsoft.com/office/powerpoint/2010/main" val="2858835095"/>
      </p:ext>
    </p:extLst>
  </p:cSld>
  <p:clrMapOvr>
    <a:masterClrMapping/>
  </p:clrMapOvr>
  <p:transition>
    <p:checke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lvl1pPr>
              <a:defRPr/>
            </a:lvl1pPr>
          </a:lstStyle>
          <a:p>
            <a:endParaRPr lang="en-US" altLang="zh-CN">
              <a:solidFill>
                <a:srgbClr val="000000"/>
              </a:solidFill>
            </a:endParaRPr>
          </a:p>
        </p:txBody>
      </p:sp>
      <p:sp>
        <p:nvSpPr>
          <p:cNvPr id="4" name="页脚占位符 3"/>
          <p:cNvSpPr>
            <a:spLocks noGrp="1"/>
          </p:cNvSpPr>
          <p:nvPr>
            <p:ph type="ftr" sz="quarter" idx="11"/>
          </p:nvPr>
        </p:nvSpPr>
        <p:spPr/>
        <p:txBody>
          <a:bodyPr/>
          <a:lstStyle>
            <a:lvl1pPr>
              <a:defRPr/>
            </a:lvl1pPr>
          </a:lstStyle>
          <a:p>
            <a:endParaRPr lang="en-US" altLang="zh-CN">
              <a:solidFill>
                <a:srgbClr val="000000"/>
              </a:solidFill>
            </a:endParaRPr>
          </a:p>
        </p:txBody>
      </p:sp>
      <p:sp>
        <p:nvSpPr>
          <p:cNvPr id="5" name="灯片编号占位符 4"/>
          <p:cNvSpPr>
            <a:spLocks noGrp="1"/>
          </p:cNvSpPr>
          <p:nvPr>
            <p:ph type="sldNum" sz="quarter" idx="12"/>
          </p:nvPr>
        </p:nvSpPr>
        <p:spPr/>
        <p:txBody>
          <a:bodyPr/>
          <a:lstStyle>
            <a:lvl1pPr>
              <a:defRPr/>
            </a:lvl1pPr>
          </a:lstStyle>
          <a:p>
            <a:fld id="{6EF6871E-DC8A-4B6A-A600-34FA4C75DA9D}" type="slidenum">
              <a:rPr lang="en-US" altLang="zh-CN">
                <a:solidFill>
                  <a:srgbClr val="000000"/>
                </a:solidFill>
              </a:rPr>
              <a:pPr/>
              <a:t>‹#›</a:t>
            </a:fld>
            <a:endParaRPr lang="en-US" altLang="zh-CN">
              <a:solidFill>
                <a:srgbClr val="000000"/>
              </a:solidFill>
            </a:endParaRPr>
          </a:p>
        </p:txBody>
      </p:sp>
    </p:spTree>
    <p:extLst>
      <p:ext uri="{BB962C8B-B14F-4D97-AF65-F5344CB8AC3E}">
        <p14:creationId xmlns:p14="http://schemas.microsoft.com/office/powerpoint/2010/main" val="442066640"/>
      </p:ext>
    </p:extLst>
  </p:cSld>
  <p:clrMapOvr>
    <a:masterClrMapping/>
  </p:clrMapOvr>
  <p:transition>
    <p:checke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lvl1pPr>
              <a:defRPr/>
            </a:lvl1pPr>
          </a:lstStyle>
          <a:p>
            <a:endParaRPr lang="en-US" altLang="zh-CN">
              <a:solidFill>
                <a:srgbClr val="000000"/>
              </a:solidFill>
            </a:endParaRPr>
          </a:p>
        </p:txBody>
      </p:sp>
      <p:sp>
        <p:nvSpPr>
          <p:cNvPr id="3" name="页脚占位符 2"/>
          <p:cNvSpPr>
            <a:spLocks noGrp="1"/>
          </p:cNvSpPr>
          <p:nvPr>
            <p:ph type="ftr" sz="quarter" idx="11"/>
          </p:nvPr>
        </p:nvSpPr>
        <p:spPr/>
        <p:txBody>
          <a:bodyPr/>
          <a:lstStyle>
            <a:lvl1pPr>
              <a:defRPr/>
            </a:lvl1pPr>
          </a:lstStyle>
          <a:p>
            <a:endParaRPr lang="en-US" altLang="zh-CN">
              <a:solidFill>
                <a:srgbClr val="000000"/>
              </a:solidFill>
            </a:endParaRPr>
          </a:p>
        </p:txBody>
      </p:sp>
      <p:sp>
        <p:nvSpPr>
          <p:cNvPr id="4" name="灯片编号占位符 3"/>
          <p:cNvSpPr>
            <a:spLocks noGrp="1"/>
          </p:cNvSpPr>
          <p:nvPr>
            <p:ph type="sldNum" sz="quarter" idx="12"/>
          </p:nvPr>
        </p:nvSpPr>
        <p:spPr/>
        <p:txBody>
          <a:bodyPr/>
          <a:lstStyle>
            <a:lvl1pPr>
              <a:defRPr/>
            </a:lvl1pPr>
          </a:lstStyle>
          <a:p>
            <a:fld id="{F8040F65-0631-4F11-89C1-C8BDF4BB9C5A}" type="slidenum">
              <a:rPr lang="en-US" altLang="zh-CN">
                <a:solidFill>
                  <a:srgbClr val="000000"/>
                </a:solidFill>
              </a:rPr>
              <a:pPr/>
              <a:t>‹#›</a:t>
            </a:fld>
            <a:endParaRPr lang="en-US" altLang="zh-CN">
              <a:solidFill>
                <a:srgbClr val="000000"/>
              </a:solidFill>
            </a:endParaRPr>
          </a:p>
        </p:txBody>
      </p:sp>
    </p:spTree>
    <p:extLst>
      <p:ext uri="{BB962C8B-B14F-4D97-AF65-F5344CB8AC3E}">
        <p14:creationId xmlns:p14="http://schemas.microsoft.com/office/powerpoint/2010/main" val="282200526"/>
      </p:ext>
    </p:extLst>
  </p:cSld>
  <p:clrMapOvr>
    <a:masterClrMapping/>
  </p:clrMapOvr>
  <p:transition>
    <p:checke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3008313" cy="1162050"/>
          </a:xfrm>
        </p:spPr>
        <p:txBody>
          <a:bodyPr anchor="b"/>
          <a:lstStyle>
            <a:lvl1pPr algn="l">
              <a:defRPr sz="2000" b="1"/>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文本占位符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lvl1pPr>
              <a:defRPr/>
            </a:lvl1pPr>
          </a:lstStyle>
          <a:p>
            <a:endParaRPr lang="en-US" altLang="zh-CN">
              <a:solidFill>
                <a:srgbClr val="000000"/>
              </a:solidFill>
            </a:endParaRPr>
          </a:p>
        </p:txBody>
      </p:sp>
      <p:sp>
        <p:nvSpPr>
          <p:cNvPr id="6" name="页脚占位符 5"/>
          <p:cNvSpPr>
            <a:spLocks noGrp="1"/>
          </p:cNvSpPr>
          <p:nvPr>
            <p:ph type="ftr" sz="quarter" idx="11"/>
          </p:nvPr>
        </p:nvSpPr>
        <p:spPr/>
        <p:txBody>
          <a:bodyPr/>
          <a:lstStyle>
            <a:lvl1pPr>
              <a:defRPr/>
            </a:lvl1pPr>
          </a:lstStyle>
          <a:p>
            <a:endParaRPr lang="en-US" altLang="zh-CN">
              <a:solidFill>
                <a:srgbClr val="000000"/>
              </a:solidFill>
            </a:endParaRPr>
          </a:p>
        </p:txBody>
      </p:sp>
      <p:sp>
        <p:nvSpPr>
          <p:cNvPr id="7" name="灯片编号占位符 6"/>
          <p:cNvSpPr>
            <a:spLocks noGrp="1"/>
          </p:cNvSpPr>
          <p:nvPr>
            <p:ph type="sldNum" sz="quarter" idx="12"/>
          </p:nvPr>
        </p:nvSpPr>
        <p:spPr/>
        <p:txBody>
          <a:bodyPr/>
          <a:lstStyle>
            <a:lvl1pPr>
              <a:defRPr/>
            </a:lvl1pPr>
          </a:lstStyle>
          <a:p>
            <a:fld id="{3B3D1385-C098-40B9-B794-AD6968C086C1}" type="slidenum">
              <a:rPr lang="en-US" altLang="zh-CN">
                <a:solidFill>
                  <a:srgbClr val="000000"/>
                </a:solidFill>
              </a:rPr>
              <a:pPr/>
              <a:t>‹#›</a:t>
            </a:fld>
            <a:endParaRPr lang="en-US" altLang="zh-CN">
              <a:solidFill>
                <a:srgbClr val="000000"/>
              </a:solidFill>
            </a:endParaRPr>
          </a:p>
        </p:txBody>
      </p:sp>
    </p:spTree>
    <p:extLst>
      <p:ext uri="{BB962C8B-B14F-4D97-AF65-F5344CB8AC3E}">
        <p14:creationId xmlns:p14="http://schemas.microsoft.com/office/powerpoint/2010/main" val="2576344306"/>
      </p:ext>
    </p:extLst>
  </p:cSld>
  <p:clrMapOvr>
    <a:masterClrMapping/>
  </p:clrMapOvr>
  <p:transition>
    <p:checke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2012/9/14 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792288" y="4800600"/>
            <a:ext cx="5486400" cy="566738"/>
          </a:xfrm>
        </p:spPr>
        <p:txBody>
          <a:bodyPr anchor="b"/>
          <a:lstStyle>
            <a:lvl1pPr algn="l">
              <a:defRPr sz="2000" b="1"/>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lvl1pPr>
              <a:defRPr/>
            </a:lvl1pPr>
          </a:lstStyle>
          <a:p>
            <a:endParaRPr lang="en-US" altLang="zh-CN">
              <a:solidFill>
                <a:srgbClr val="000000"/>
              </a:solidFill>
            </a:endParaRPr>
          </a:p>
        </p:txBody>
      </p:sp>
      <p:sp>
        <p:nvSpPr>
          <p:cNvPr id="6" name="页脚占位符 5"/>
          <p:cNvSpPr>
            <a:spLocks noGrp="1"/>
          </p:cNvSpPr>
          <p:nvPr>
            <p:ph type="ftr" sz="quarter" idx="11"/>
          </p:nvPr>
        </p:nvSpPr>
        <p:spPr/>
        <p:txBody>
          <a:bodyPr/>
          <a:lstStyle>
            <a:lvl1pPr>
              <a:defRPr/>
            </a:lvl1pPr>
          </a:lstStyle>
          <a:p>
            <a:endParaRPr lang="en-US" altLang="zh-CN">
              <a:solidFill>
                <a:srgbClr val="000000"/>
              </a:solidFill>
            </a:endParaRPr>
          </a:p>
        </p:txBody>
      </p:sp>
      <p:sp>
        <p:nvSpPr>
          <p:cNvPr id="7" name="灯片编号占位符 6"/>
          <p:cNvSpPr>
            <a:spLocks noGrp="1"/>
          </p:cNvSpPr>
          <p:nvPr>
            <p:ph type="sldNum" sz="quarter" idx="12"/>
          </p:nvPr>
        </p:nvSpPr>
        <p:spPr/>
        <p:txBody>
          <a:bodyPr/>
          <a:lstStyle>
            <a:lvl1pPr>
              <a:defRPr/>
            </a:lvl1pPr>
          </a:lstStyle>
          <a:p>
            <a:fld id="{6C058FFC-5763-4097-A91F-B47158336BAD}" type="slidenum">
              <a:rPr lang="en-US" altLang="zh-CN">
                <a:solidFill>
                  <a:srgbClr val="000000"/>
                </a:solidFill>
              </a:rPr>
              <a:pPr/>
              <a:t>‹#›</a:t>
            </a:fld>
            <a:endParaRPr lang="en-US" altLang="zh-CN">
              <a:solidFill>
                <a:srgbClr val="000000"/>
              </a:solidFill>
            </a:endParaRPr>
          </a:p>
        </p:txBody>
      </p:sp>
    </p:spTree>
    <p:extLst>
      <p:ext uri="{BB962C8B-B14F-4D97-AF65-F5344CB8AC3E}">
        <p14:creationId xmlns:p14="http://schemas.microsoft.com/office/powerpoint/2010/main" val="794767680"/>
      </p:ext>
    </p:extLst>
  </p:cSld>
  <p:clrMapOvr>
    <a:masterClrMapping/>
  </p:clrMapOvr>
  <p:transition>
    <p:checke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endParaRPr lang="en-US" altLang="zh-CN">
              <a:solidFill>
                <a:srgbClr val="000000"/>
              </a:solidFill>
            </a:endParaRPr>
          </a:p>
        </p:txBody>
      </p:sp>
      <p:sp>
        <p:nvSpPr>
          <p:cNvPr id="5" name="页脚占位符 4"/>
          <p:cNvSpPr>
            <a:spLocks noGrp="1"/>
          </p:cNvSpPr>
          <p:nvPr>
            <p:ph type="ftr" sz="quarter" idx="11"/>
          </p:nvPr>
        </p:nvSpPr>
        <p:spPr/>
        <p:txBody>
          <a:bodyPr/>
          <a:lstStyle>
            <a:lvl1pPr>
              <a:defRPr/>
            </a:lvl1pPr>
          </a:lstStyle>
          <a:p>
            <a:endParaRPr lang="en-US" altLang="zh-CN">
              <a:solidFill>
                <a:srgbClr val="000000"/>
              </a:solidFill>
            </a:endParaRPr>
          </a:p>
        </p:txBody>
      </p:sp>
      <p:sp>
        <p:nvSpPr>
          <p:cNvPr id="6" name="灯片编号占位符 5"/>
          <p:cNvSpPr>
            <a:spLocks noGrp="1"/>
          </p:cNvSpPr>
          <p:nvPr>
            <p:ph type="sldNum" sz="quarter" idx="12"/>
          </p:nvPr>
        </p:nvSpPr>
        <p:spPr/>
        <p:txBody>
          <a:bodyPr/>
          <a:lstStyle>
            <a:lvl1pPr>
              <a:defRPr/>
            </a:lvl1pPr>
          </a:lstStyle>
          <a:p>
            <a:fld id="{DA206D9B-05B2-4934-848C-8A97F5A41094}" type="slidenum">
              <a:rPr lang="en-US" altLang="zh-CN">
                <a:solidFill>
                  <a:srgbClr val="000000"/>
                </a:solidFill>
              </a:rPr>
              <a:pPr/>
              <a:t>‹#›</a:t>
            </a:fld>
            <a:endParaRPr lang="en-US" altLang="zh-CN">
              <a:solidFill>
                <a:srgbClr val="000000"/>
              </a:solidFill>
            </a:endParaRPr>
          </a:p>
        </p:txBody>
      </p:sp>
    </p:spTree>
    <p:extLst>
      <p:ext uri="{BB962C8B-B14F-4D97-AF65-F5344CB8AC3E}">
        <p14:creationId xmlns:p14="http://schemas.microsoft.com/office/powerpoint/2010/main" val="923167566"/>
      </p:ext>
    </p:extLst>
  </p:cSld>
  <p:clrMapOvr>
    <a:masterClrMapping/>
  </p:clrMapOvr>
  <p:transition>
    <p:checke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8"/>
            <a:ext cx="2057400" cy="5851525"/>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endParaRPr lang="en-US" altLang="zh-CN">
              <a:solidFill>
                <a:srgbClr val="000000"/>
              </a:solidFill>
            </a:endParaRPr>
          </a:p>
        </p:txBody>
      </p:sp>
      <p:sp>
        <p:nvSpPr>
          <p:cNvPr id="5" name="页脚占位符 4"/>
          <p:cNvSpPr>
            <a:spLocks noGrp="1"/>
          </p:cNvSpPr>
          <p:nvPr>
            <p:ph type="ftr" sz="quarter" idx="11"/>
          </p:nvPr>
        </p:nvSpPr>
        <p:spPr/>
        <p:txBody>
          <a:bodyPr/>
          <a:lstStyle>
            <a:lvl1pPr>
              <a:defRPr/>
            </a:lvl1pPr>
          </a:lstStyle>
          <a:p>
            <a:endParaRPr lang="en-US" altLang="zh-CN">
              <a:solidFill>
                <a:srgbClr val="000000"/>
              </a:solidFill>
            </a:endParaRPr>
          </a:p>
        </p:txBody>
      </p:sp>
      <p:sp>
        <p:nvSpPr>
          <p:cNvPr id="6" name="灯片编号占位符 5"/>
          <p:cNvSpPr>
            <a:spLocks noGrp="1"/>
          </p:cNvSpPr>
          <p:nvPr>
            <p:ph type="sldNum" sz="quarter" idx="12"/>
          </p:nvPr>
        </p:nvSpPr>
        <p:spPr/>
        <p:txBody>
          <a:bodyPr/>
          <a:lstStyle>
            <a:lvl1pPr>
              <a:defRPr/>
            </a:lvl1pPr>
          </a:lstStyle>
          <a:p>
            <a:fld id="{254789D8-819F-4E14-9704-5A3E8DB0EBC0}" type="slidenum">
              <a:rPr lang="en-US" altLang="zh-CN">
                <a:solidFill>
                  <a:srgbClr val="000000"/>
                </a:solidFill>
              </a:rPr>
              <a:pPr/>
              <a:t>‹#›</a:t>
            </a:fld>
            <a:endParaRPr lang="en-US" altLang="zh-CN">
              <a:solidFill>
                <a:srgbClr val="000000"/>
              </a:solidFill>
            </a:endParaRPr>
          </a:p>
        </p:txBody>
      </p:sp>
    </p:spTree>
    <p:extLst>
      <p:ext uri="{BB962C8B-B14F-4D97-AF65-F5344CB8AC3E}">
        <p14:creationId xmlns:p14="http://schemas.microsoft.com/office/powerpoint/2010/main" val="2110972551"/>
      </p:ext>
    </p:extLst>
  </p:cSld>
  <p:clrMapOvr>
    <a:masterClrMapping/>
  </p:clrMapOvr>
  <p:transition>
    <p:checke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722313" y="4406900"/>
            <a:ext cx="7772400" cy="1362075"/>
          </a:xfrm>
        </p:spPr>
        <p:txBody>
          <a:bodyPr anchor="t"/>
          <a:lstStyle>
            <a:lvl1pPr algn="l">
              <a:defRPr sz="4000" b="1" cap="all"/>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smtClean="0"/>
              <a:t>单击此处编辑母版文本样式</a:t>
            </a:r>
          </a:p>
        </p:txBody>
      </p:sp>
      <p:sp>
        <p:nvSpPr>
          <p:cNvPr id="4" name="日期占位符 3"/>
          <p:cNvSpPr>
            <a:spLocks noGrp="1"/>
          </p:cNvSpPr>
          <p:nvPr>
            <p:ph type="dt" sz="half" idx="10"/>
          </p:nvPr>
        </p:nvSpPr>
        <p:spPr/>
        <p:txBody>
          <a:bodyPr/>
          <a:lstStyle/>
          <a:p>
            <a:fld id="{530820CF-B880-4189-942D-D702A7CBA730}" type="datetimeFigureOut">
              <a:rPr lang="zh-CN" altLang="en-US" smtClean="0"/>
              <a:t>2012/9/14 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fld id="{530820CF-B880-4189-942D-D702A7CBA730}" type="datetimeFigureOut">
              <a:rPr lang="zh-CN" altLang="en-US" smtClean="0"/>
              <a:t>2012/9/14 Friday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lvl1pPr>
              <a:defRPr/>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4" name="内容占位符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6" name="内容占位符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fld id="{530820CF-B880-4189-942D-D702A7CBA730}" type="datetimeFigureOut">
              <a:rPr lang="zh-CN" altLang="en-US" smtClean="0"/>
              <a:t>2012/9/14 Friday</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fld id="{530820CF-B880-4189-942D-D702A7CBA730}" type="datetimeFigureOut">
              <a:rPr lang="zh-CN" altLang="en-US" smtClean="0"/>
              <a:t>2012/9/14 Friday</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530820CF-B880-4189-942D-D702A7CBA730}" type="datetimeFigureOut">
              <a:rPr lang="zh-CN" altLang="en-US" smtClean="0"/>
              <a:t>2012/9/14 Friday</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3008313" cy="1162050"/>
          </a:xfrm>
        </p:spPr>
        <p:txBody>
          <a:bodyPr anchor="b"/>
          <a:lstStyle>
            <a:lvl1pPr algn="l">
              <a:defRPr sz="2000" b="1"/>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文本占位符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530820CF-B880-4189-942D-D702A7CBA730}" type="datetimeFigureOut">
              <a:rPr lang="zh-CN" altLang="en-US" smtClean="0"/>
              <a:t>2012/9/14 Friday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792288" y="4800600"/>
            <a:ext cx="5486400" cy="566738"/>
          </a:xfrm>
        </p:spPr>
        <p:txBody>
          <a:bodyPr anchor="b"/>
          <a:lstStyle>
            <a:lvl1pPr algn="l">
              <a:defRPr sz="2000" b="1"/>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530820CF-B880-4189-942D-D702A7CBA730}" type="datetimeFigureOut">
              <a:rPr lang="zh-CN" altLang="en-US" smtClean="0"/>
              <a:t>2012/9/14 Friday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30820CF-B880-4189-942D-D702A7CBA730}" type="datetimeFigureOut">
              <a:rPr lang="zh-CN" altLang="en-US" smtClean="0"/>
              <a:t>2012/9/14 Friday</a:t>
            </a:fld>
            <a:endParaRPr lang="zh-CN" altLang="en-US"/>
          </a:p>
        </p:txBody>
      </p:sp>
      <p:sp>
        <p:nvSpPr>
          <p:cNvPr id="5" name="页脚占位符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C913308-F349-4B6D-A68A-DD1791B4A57B}" type="slidenum">
              <a:rPr lang="zh-CN" altLang="en-US" smtClean="0"/>
              <a:t>‹#›</a:t>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rgbClr val="99FF66"/>
            </a:gs>
          </a:gsLst>
          <a:path path="rect">
            <a:fillToRect r="100000" b="100000"/>
          </a:path>
        </a:gra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1027" name="Rectangle 3"/>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pPr fontAlgn="base">
              <a:spcBef>
                <a:spcPct val="0"/>
              </a:spcBef>
              <a:spcAft>
                <a:spcPct val="0"/>
              </a:spcAft>
            </a:pPr>
            <a:endParaRPr lang="en-US" altLang="zh-CN" smtClean="0">
              <a:solidFill>
                <a:srgbClr val="000000"/>
              </a:solidFill>
            </a:endParaRP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pPr fontAlgn="base">
              <a:spcBef>
                <a:spcPct val="0"/>
              </a:spcBef>
              <a:spcAft>
                <a:spcPct val="0"/>
              </a:spcAft>
            </a:pPr>
            <a:endParaRPr lang="en-US" altLang="zh-CN" smtClean="0">
              <a:solidFill>
                <a:srgbClr val="000000"/>
              </a:solidFill>
            </a:endParaRPr>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pPr fontAlgn="base">
              <a:spcBef>
                <a:spcPct val="0"/>
              </a:spcBef>
              <a:spcAft>
                <a:spcPct val="0"/>
              </a:spcAft>
            </a:pPr>
            <a:fld id="{E0995CCA-EA88-4533-944A-42E09AD0D2C6}" type="slidenum">
              <a:rPr lang="en-US" altLang="zh-CN" smtClean="0">
                <a:solidFill>
                  <a:srgbClr val="000000"/>
                </a:solidFill>
              </a:rPr>
              <a:pPr fontAlgn="base">
                <a:spcBef>
                  <a:spcPct val="0"/>
                </a:spcBef>
                <a:spcAft>
                  <a:spcPct val="0"/>
                </a:spcAft>
              </a:pPr>
              <a:t>‹#›</a:t>
            </a:fld>
            <a:endParaRPr lang="en-US" altLang="zh-CN" smtClean="0">
              <a:solidFill>
                <a:srgbClr val="000000"/>
              </a:solidFill>
            </a:endParaRPr>
          </a:p>
        </p:txBody>
      </p:sp>
    </p:spTree>
    <p:extLst>
      <p:ext uri="{BB962C8B-B14F-4D97-AF65-F5344CB8AC3E}">
        <p14:creationId xmlns:p14="http://schemas.microsoft.com/office/powerpoint/2010/main" val="332550759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ransition>
    <p:checker/>
  </p:transition>
  <p:txStyles>
    <p:titleStyle>
      <a:lvl1pPr algn="ctr" rtl="0" fontAlgn="base">
        <a:spcBef>
          <a:spcPct val="0"/>
        </a:spcBef>
        <a:spcAft>
          <a:spcPct val="0"/>
        </a:spcAft>
        <a:defRPr sz="44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charset="0"/>
          <a:ea typeface="宋体" charset="-122"/>
        </a:defRPr>
      </a:lvl2pPr>
      <a:lvl3pPr algn="ctr" rtl="0" fontAlgn="base">
        <a:spcBef>
          <a:spcPct val="0"/>
        </a:spcBef>
        <a:spcAft>
          <a:spcPct val="0"/>
        </a:spcAft>
        <a:defRPr sz="4400">
          <a:solidFill>
            <a:schemeClr val="tx2"/>
          </a:solidFill>
          <a:latin typeface="Arial" charset="0"/>
          <a:ea typeface="宋体" charset="-122"/>
        </a:defRPr>
      </a:lvl3pPr>
      <a:lvl4pPr algn="ctr" rtl="0" fontAlgn="base">
        <a:spcBef>
          <a:spcPct val="0"/>
        </a:spcBef>
        <a:spcAft>
          <a:spcPct val="0"/>
        </a:spcAft>
        <a:defRPr sz="4400">
          <a:solidFill>
            <a:schemeClr val="tx2"/>
          </a:solidFill>
          <a:latin typeface="Arial" charset="0"/>
          <a:ea typeface="宋体" charset="-122"/>
        </a:defRPr>
      </a:lvl4pPr>
      <a:lvl5pPr algn="ctr" rtl="0" fontAlgn="base">
        <a:spcBef>
          <a:spcPct val="0"/>
        </a:spcBef>
        <a:spcAft>
          <a:spcPct val="0"/>
        </a:spcAft>
        <a:defRPr sz="4400">
          <a:solidFill>
            <a:schemeClr val="tx2"/>
          </a:solidFill>
          <a:latin typeface="Arial" charset="0"/>
          <a:ea typeface="宋体" charset="-122"/>
        </a:defRPr>
      </a:lvl5pPr>
      <a:lvl6pPr marL="457200" algn="ctr" rtl="0" fontAlgn="base">
        <a:spcBef>
          <a:spcPct val="0"/>
        </a:spcBef>
        <a:spcAft>
          <a:spcPct val="0"/>
        </a:spcAft>
        <a:defRPr sz="4400">
          <a:solidFill>
            <a:schemeClr val="tx2"/>
          </a:solidFill>
          <a:latin typeface="Arial" charset="0"/>
          <a:ea typeface="宋体" charset="-122"/>
        </a:defRPr>
      </a:lvl6pPr>
      <a:lvl7pPr marL="914400" algn="ctr" rtl="0" fontAlgn="base">
        <a:spcBef>
          <a:spcPct val="0"/>
        </a:spcBef>
        <a:spcAft>
          <a:spcPct val="0"/>
        </a:spcAft>
        <a:defRPr sz="4400">
          <a:solidFill>
            <a:schemeClr val="tx2"/>
          </a:solidFill>
          <a:latin typeface="Arial" charset="0"/>
          <a:ea typeface="宋体" charset="-122"/>
        </a:defRPr>
      </a:lvl7pPr>
      <a:lvl8pPr marL="1371600" algn="ctr" rtl="0" fontAlgn="base">
        <a:spcBef>
          <a:spcPct val="0"/>
        </a:spcBef>
        <a:spcAft>
          <a:spcPct val="0"/>
        </a:spcAft>
        <a:defRPr sz="4400">
          <a:solidFill>
            <a:schemeClr val="tx2"/>
          </a:solidFill>
          <a:latin typeface="Arial" charset="0"/>
          <a:ea typeface="宋体" charset="-122"/>
        </a:defRPr>
      </a:lvl8pPr>
      <a:lvl9pPr marL="1828800" algn="ctr" rtl="0" fontAlgn="base">
        <a:spcBef>
          <a:spcPct val="0"/>
        </a:spcBef>
        <a:spcAft>
          <a:spcPct val="0"/>
        </a:spcAft>
        <a:defRPr sz="4400">
          <a:solidFill>
            <a:schemeClr val="tx2"/>
          </a:solidFill>
          <a:latin typeface="Arial" charset="0"/>
          <a:ea typeface="宋体" charset="-122"/>
        </a:defRPr>
      </a:lvl9pPr>
    </p:titleStyle>
    <p:bodyStyle>
      <a:lvl1pPr marL="342900" indent="-342900" algn="l" rtl="0" fontAlgn="base">
        <a:spcBef>
          <a:spcPct val="20000"/>
        </a:spcBef>
        <a:spcAft>
          <a:spcPct val="0"/>
        </a:spcAft>
        <a:buChar char="•"/>
        <a:defRPr sz="3200">
          <a:solidFill>
            <a:schemeClr val="tx1"/>
          </a:solidFill>
          <a:latin typeface="+mn-lt"/>
          <a:ea typeface="+mn-ea"/>
          <a:cs typeface="+mn-cs"/>
        </a:defRPr>
      </a:lvl1pPr>
      <a:lvl2pPr marL="742950" indent="-285750" algn="l" rtl="0" fontAlgn="base">
        <a:spcBef>
          <a:spcPct val="20000"/>
        </a:spcBef>
        <a:spcAft>
          <a:spcPct val="0"/>
        </a:spcAft>
        <a:buChar char="–"/>
        <a:defRPr sz="2800">
          <a:solidFill>
            <a:schemeClr val="tx1"/>
          </a:solidFill>
          <a:latin typeface="+mn-lt"/>
          <a:ea typeface="+mn-ea"/>
        </a:defRPr>
      </a:lvl2pPr>
      <a:lvl3pPr marL="1143000" indent="-228600" algn="l" rtl="0" fontAlgn="base">
        <a:spcBef>
          <a:spcPct val="20000"/>
        </a:spcBef>
        <a:spcAft>
          <a:spcPct val="0"/>
        </a:spcAft>
        <a:buChar char="•"/>
        <a:defRPr sz="2400">
          <a:solidFill>
            <a:schemeClr val="tx1"/>
          </a:solidFill>
          <a:latin typeface="+mn-lt"/>
          <a:ea typeface="+mn-ea"/>
        </a:defRPr>
      </a:lvl3pPr>
      <a:lvl4pPr marL="1600200" indent="-228600" algn="l" rtl="0" fontAlgn="base">
        <a:spcBef>
          <a:spcPct val="20000"/>
        </a:spcBef>
        <a:spcAft>
          <a:spcPct val="0"/>
        </a:spcAft>
        <a:buChar char="–"/>
        <a:defRPr sz="2000">
          <a:solidFill>
            <a:schemeClr val="tx1"/>
          </a:solidFill>
          <a:latin typeface="+mn-lt"/>
          <a:ea typeface="+mn-ea"/>
        </a:defRPr>
      </a:lvl4pPr>
      <a:lvl5pPr marL="2057400" indent="-228600" algn="l" rtl="0" fontAlgn="base">
        <a:spcBef>
          <a:spcPct val="20000"/>
        </a:spcBef>
        <a:spcAft>
          <a:spcPct val="0"/>
        </a:spcAft>
        <a:buChar char="»"/>
        <a:defRPr sz="2000">
          <a:solidFill>
            <a:schemeClr val="tx1"/>
          </a:solidFill>
          <a:latin typeface="+mn-lt"/>
          <a:ea typeface="+mn-ea"/>
        </a:defRPr>
      </a:lvl5pPr>
      <a:lvl6pPr marL="2514600" indent="-228600" algn="l" rtl="0" fontAlgn="base">
        <a:spcBef>
          <a:spcPct val="20000"/>
        </a:spcBef>
        <a:spcAft>
          <a:spcPct val="0"/>
        </a:spcAft>
        <a:buChar char="»"/>
        <a:defRPr sz="2000">
          <a:solidFill>
            <a:schemeClr val="tx1"/>
          </a:solidFill>
          <a:latin typeface="+mn-lt"/>
          <a:ea typeface="+mn-ea"/>
        </a:defRPr>
      </a:lvl6pPr>
      <a:lvl7pPr marL="2971800" indent="-228600" algn="l" rtl="0" fontAlgn="base">
        <a:spcBef>
          <a:spcPct val="20000"/>
        </a:spcBef>
        <a:spcAft>
          <a:spcPct val="0"/>
        </a:spcAft>
        <a:buChar char="»"/>
        <a:defRPr sz="2000">
          <a:solidFill>
            <a:schemeClr val="tx1"/>
          </a:solidFill>
          <a:latin typeface="+mn-lt"/>
          <a:ea typeface="+mn-ea"/>
        </a:defRPr>
      </a:lvl7pPr>
      <a:lvl8pPr marL="3429000" indent="-228600" algn="l" rtl="0" fontAlgn="base">
        <a:spcBef>
          <a:spcPct val="20000"/>
        </a:spcBef>
        <a:spcAft>
          <a:spcPct val="0"/>
        </a:spcAft>
        <a:buChar char="»"/>
        <a:defRPr sz="2000">
          <a:solidFill>
            <a:schemeClr val="tx1"/>
          </a:solidFill>
          <a:latin typeface="+mn-lt"/>
          <a:ea typeface="+mn-ea"/>
        </a:defRPr>
      </a:lvl8pPr>
      <a:lvl9pPr marL="3886200" indent="-228600" algn="l" rtl="0" fontAlgn="base">
        <a:spcBef>
          <a:spcPct val="20000"/>
        </a:spcBef>
        <a:spcAft>
          <a:spcPct val="0"/>
        </a:spcAft>
        <a:buChar char="»"/>
        <a:defRPr sz="2000">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r>
              <a:rPr lang="zh-CN" altLang="en-US" b="1"/>
              <a:t>埃及人狂欢庆春天</a:t>
            </a:r>
            <a:r>
              <a:rPr lang="zh-CN" altLang="en-US"/>
              <a:t> </a:t>
            </a:r>
          </a:p>
        </p:txBody>
      </p:sp>
    </p:spTree>
    <p:extLst>
      <p:ext uri="{BB962C8B-B14F-4D97-AF65-F5344CB8AC3E}">
        <p14:creationId xmlns:p14="http://schemas.microsoft.com/office/powerpoint/2010/main" val="1907747984"/>
      </p:ext>
    </p:extLst>
  </p:cSld>
  <p:clrMapOvr>
    <a:masterClrMapping/>
  </p:clrMapOvr>
  <p:transition>
    <p:checke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Rectangle 3"/>
          <p:cNvSpPr>
            <a:spLocks noGrp="1" noChangeArrowheads="1"/>
          </p:cNvSpPr>
          <p:nvPr>
            <p:ph type="body" idx="1"/>
          </p:nvPr>
        </p:nvSpPr>
        <p:spPr>
          <a:xfrm>
            <a:off x="468313" y="765175"/>
            <a:ext cx="8229600" cy="4886325"/>
          </a:xfrm>
        </p:spPr>
        <p:txBody>
          <a:bodyPr/>
          <a:lstStyle/>
          <a:p>
            <a:pPr>
              <a:lnSpc>
                <a:spcPct val="150000"/>
              </a:lnSpc>
              <a:buFontTx/>
              <a:buNone/>
            </a:pPr>
            <a:r>
              <a:rPr lang="en-US" altLang="zh-CN" sz="3600" b="1">
                <a:latin typeface="楷体_GB2312" pitchFamily="49" charset="-122"/>
                <a:ea typeface="楷体_GB2312" pitchFamily="49" charset="-122"/>
              </a:rPr>
              <a:t>     4</a:t>
            </a:r>
            <a:r>
              <a:rPr lang="zh-CN" altLang="en-US" sz="3600" b="1">
                <a:latin typeface="楷体_GB2312" pitchFamily="49" charset="-122"/>
                <a:ea typeface="楷体_GB2312" pitchFamily="49" charset="-122"/>
              </a:rPr>
              <a:t>月</a:t>
            </a:r>
            <a:r>
              <a:rPr lang="en-US" altLang="zh-CN" sz="3600" b="1">
                <a:latin typeface="楷体_GB2312" pitchFamily="49" charset="-122"/>
                <a:ea typeface="楷体_GB2312" pitchFamily="49" charset="-122"/>
              </a:rPr>
              <a:t>20</a:t>
            </a:r>
            <a:r>
              <a:rPr lang="zh-CN" altLang="en-US" sz="3600" b="1">
                <a:latin typeface="楷体_GB2312" pitchFamily="49" charset="-122"/>
                <a:ea typeface="楷体_GB2312" pitchFamily="49" charset="-122"/>
              </a:rPr>
              <a:t>日，埃及民众迎来最古老的节日</a:t>
            </a:r>
            <a:r>
              <a:rPr lang="en-US" altLang="zh-CN" sz="3600" b="1">
                <a:latin typeface="楷体_GB2312" pitchFamily="49" charset="-122"/>
                <a:ea typeface="楷体_GB2312" pitchFamily="49" charset="-122"/>
              </a:rPr>
              <a:t>--</a:t>
            </a:r>
            <a:r>
              <a:rPr lang="en-US" altLang="zh-CN" sz="3600" b="1">
                <a:latin typeface="Arial"/>
                <a:ea typeface="楷体_GB2312" pitchFamily="49" charset="-122"/>
              </a:rPr>
              <a:t>“</a:t>
            </a:r>
            <a:r>
              <a:rPr lang="zh-CN" altLang="en-US" sz="3600" b="1">
                <a:latin typeface="楷体_GB2312" pitchFamily="49" charset="-122"/>
                <a:ea typeface="楷体_GB2312" pitchFamily="49" charset="-122"/>
              </a:rPr>
              <a:t>闻风节</a:t>
            </a:r>
            <a:r>
              <a:rPr lang="zh-CN" altLang="en-US" sz="3600" b="1">
                <a:latin typeface="Arial"/>
                <a:ea typeface="楷体_GB2312" pitchFamily="49" charset="-122"/>
              </a:rPr>
              <a:t>”</a:t>
            </a:r>
            <a:r>
              <a:rPr lang="zh-CN" altLang="en-US" sz="3600" b="1">
                <a:latin typeface="楷体_GB2312" pitchFamily="49" charset="-122"/>
                <a:ea typeface="楷体_GB2312" pitchFamily="49" charset="-122"/>
              </a:rPr>
              <a:t>。</a:t>
            </a:r>
            <a:r>
              <a:rPr lang="zh-CN" altLang="en-US" sz="3600" b="1">
                <a:latin typeface="Arial"/>
                <a:ea typeface="楷体_GB2312" pitchFamily="49" charset="-122"/>
              </a:rPr>
              <a:t>“</a:t>
            </a:r>
            <a:r>
              <a:rPr lang="zh-CN" altLang="en-US" sz="3600" b="1">
                <a:latin typeface="楷体_GB2312" pitchFamily="49" charset="-122"/>
                <a:ea typeface="楷体_GB2312" pitchFamily="49" charset="-122"/>
              </a:rPr>
              <a:t>闻风节</a:t>
            </a:r>
            <a:r>
              <a:rPr lang="zh-CN" altLang="en-US" sz="3600" b="1">
                <a:latin typeface="Arial"/>
                <a:ea typeface="楷体_GB2312" pitchFamily="49" charset="-122"/>
              </a:rPr>
              <a:t>”</a:t>
            </a:r>
            <a:r>
              <a:rPr lang="zh-CN" altLang="en-US" sz="3600" b="1">
                <a:latin typeface="楷体_GB2312" pitchFamily="49" charset="-122"/>
                <a:ea typeface="楷体_GB2312" pitchFamily="49" charset="-122"/>
              </a:rPr>
              <a:t>的历史可追溯到</a:t>
            </a:r>
            <a:r>
              <a:rPr lang="en-US" altLang="zh-CN" sz="3600" b="1">
                <a:latin typeface="楷体_GB2312" pitchFamily="49" charset="-122"/>
                <a:ea typeface="楷体_GB2312" pitchFamily="49" charset="-122"/>
              </a:rPr>
              <a:t>5000</a:t>
            </a:r>
            <a:r>
              <a:rPr lang="zh-CN" altLang="en-US" sz="3600" b="1">
                <a:latin typeface="楷体_GB2312" pitchFamily="49" charset="-122"/>
                <a:ea typeface="楷体_GB2312" pitchFamily="49" charset="-122"/>
              </a:rPr>
              <a:t>多年前，是埃及人举家外出踏青的日子。 </a:t>
            </a:r>
          </a:p>
        </p:txBody>
      </p:sp>
    </p:spTree>
    <p:extLst>
      <p:ext uri="{BB962C8B-B14F-4D97-AF65-F5344CB8AC3E}">
        <p14:creationId xmlns:p14="http://schemas.microsoft.com/office/powerpoint/2010/main" val="3360731006"/>
      </p:ext>
    </p:extLst>
  </p:cSld>
  <p:clrMapOvr>
    <a:masterClrMapping/>
  </p:clrMapOvr>
  <p:transition>
    <p:checke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9" name="Rectangle 3"/>
          <p:cNvSpPr>
            <a:spLocks noGrp="1" noChangeArrowheads="1"/>
          </p:cNvSpPr>
          <p:nvPr>
            <p:ph type="body" idx="1"/>
          </p:nvPr>
        </p:nvSpPr>
        <p:spPr>
          <a:xfrm>
            <a:off x="468313" y="765175"/>
            <a:ext cx="2951162" cy="4392613"/>
          </a:xfrm>
        </p:spPr>
        <p:txBody>
          <a:bodyPr/>
          <a:lstStyle/>
          <a:p>
            <a:pPr>
              <a:lnSpc>
                <a:spcPct val="150000"/>
              </a:lnSpc>
            </a:pPr>
            <a:r>
              <a:rPr lang="zh-CN" altLang="en-US" sz="2800" b="1"/>
              <a:t>一名埃及小女孩在首都开罗的吉萨动物园内展示刚刚绘制完成的面部彩绘。</a:t>
            </a:r>
            <a:r>
              <a:rPr lang="zh-CN" altLang="en-US" sz="2800"/>
              <a:t> </a:t>
            </a:r>
          </a:p>
        </p:txBody>
      </p:sp>
      <p:pic>
        <p:nvPicPr>
          <p:cNvPr id="4102" name="Picture 6" descr="埃及人狂欢庆春天"/>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3708400" y="1125538"/>
            <a:ext cx="3810000" cy="2752725"/>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4210593466"/>
      </p:ext>
    </p:extLst>
  </p:cSld>
  <p:clrMapOvr>
    <a:masterClrMapping/>
  </p:clrMapOvr>
  <p:transition>
    <p:checker/>
  </p:transition>
  <p:timing>
    <p:tnLst>
      <p:par>
        <p:cTn id="1" dur="indefinite" restart="never" nodeType="tmRoot"/>
      </p:par>
    </p:tnLst>
  </p:timing>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0</TotalTime>
  <Words>58</Words>
  <Application>Microsoft Office PowerPoint</Application>
  <PresentationFormat>全屏显示(4:3)</PresentationFormat>
  <Paragraphs>3</Paragraphs>
  <Slides>3</Slides>
  <Notes>0</Notes>
  <HiddenSlides>0</HiddenSlides>
  <MMClips>0</MMClips>
  <ScaleCrop>false</ScaleCrop>
  <HeadingPairs>
    <vt:vector size="4" baseType="variant">
      <vt:variant>
        <vt:lpstr>主题</vt:lpstr>
      </vt:variant>
      <vt:variant>
        <vt:i4>2</vt:i4>
      </vt:variant>
      <vt:variant>
        <vt:lpstr>幻灯片标题</vt:lpstr>
      </vt:variant>
      <vt:variant>
        <vt:i4>3</vt:i4>
      </vt:variant>
    </vt:vector>
  </HeadingPairs>
  <TitlesOfParts>
    <vt:vector size="5" baseType="lpstr">
      <vt:lpstr>Office 主题</vt:lpstr>
      <vt:lpstr>默认设计模板</vt:lpstr>
      <vt:lpstr>埃及人狂欢庆春天 </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埃及人狂欢庆春天 </dc:title>
  <dc:creator>Administrator</dc:creator>
  <cp:lastModifiedBy>微软用户</cp:lastModifiedBy>
  <cp:revision>1</cp:revision>
  <dcterms:created xsi:type="dcterms:W3CDTF">2012-09-14T08:50:08Z</dcterms:created>
  <dcterms:modified xsi:type="dcterms:W3CDTF">2012-09-14T08:51:59Z</dcterms:modified>
</cp:coreProperties>
</file>

<file path=docProps/thumbnail.jpeg>
</file>