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2" d="100"/>
          <a:sy n="122" d="100"/>
        </p:scale>
        <p:origin x="-131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2015/10/1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347545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48564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401706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325823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9781305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波形">
  <a:themeElements>
    <a:clrScheme name="波形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波形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波形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0</TotalTime>
  <Words>0</Words>
  <Application>Microsoft Office PowerPoint</Application>
  <PresentationFormat>全屏显示(4:3)</PresentationFormat>
  <Paragraphs>0</Paragraphs>
  <Slides>5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6" baseType="lpstr">
      <vt:lpstr>波形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DADI</cp:lastModifiedBy>
  <cp:revision>2</cp:revision>
  <dcterms:created xsi:type="dcterms:W3CDTF">2015-10-01T01:52:09Z</dcterms:created>
  <dcterms:modified xsi:type="dcterms:W3CDTF">2015-10-01T01:54:27Z</dcterms:modified>
</cp:coreProperties>
</file>

<file path=docProps/thumbnail.jpeg>
</file>