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handoutMasterIdLst>
    <p:handoutMasterId r:id="rId6"/>
  </p:handout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9" autoAdjust="0"/>
    <p:restoredTop sz="94667" autoAdjust="0"/>
  </p:normalViewPr>
  <p:slideViewPr>
    <p:cSldViewPr>
      <p:cViewPr varScale="1">
        <p:scale>
          <a:sx n="62" d="100"/>
          <a:sy n="62" d="100"/>
        </p:scale>
        <p:origin x="-74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36" d="100"/>
          <a:sy n="36" d="100"/>
        </p:scale>
        <p:origin x="-2286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8C5AC7-314E-4329-97E0-B6E759EDF775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D034451-DA73-4DDF-A222-8542F577678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9484751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377969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21567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792119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090708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03642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201716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636059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508173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178195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617486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12881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0473C0-B6EB-4F55-980F-779A9133E6A1}" type="datetimeFigureOut">
              <a:rPr lang="zh-CN" altLang="en-US" smtClean="0"/>
              <a:t>2014/6/20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AB92AF-7415-407B-8BE5-DA0C71B8A0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843264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3568" y="1196752"/>
            <a:ext cx="7772400" cy="1470025"/>
          </a:xfrm>
        </p:spPr>
        <p:txBody>
          <a:bodyPr>
            <a:normAutofit/>
          </a:bodyPr>
          <a:lstStyle/>
          <a:p>
            <a:pPr algn="ctr"/>
            <a:r>
              <a:rPr lang="zh-CN" altLang="en-US" sz="80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华文隶书" panose="02010800040101010101" pitchFamily="2" charset="-122"/>
                <a:ea typeface="华文隶书" panose="02010800040101010101" pitchFamily="2" charset="-122"/>
              </a:rPr>
              <a:t>考试样张</a:t>
            </a:r>
            <a:endParaRPr lang="zh-CN" altLang="en-US" sz="800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华文隶书" panose="02010800040101010101" pitchFamily="2" charset="-122"/>
              <a:ea typeface="华文隶书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20809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695016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334126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062250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341</TotalTime>
  <Words>2</Words>
  <Application>Microsoft Office PowerPoint</Application>
  <PresentationFormat>全屏显示(4:3)</PresentationFormat>
  <Paragraphs>1</Paragraphs>
  <Slides>4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5" baseType="lpstr">
      <vt:lpstr>Office 主题​​</vt:lpstr>
      <vt:lpstr>考试样张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DADI</dc:creator>
  <cp:lastModifiedBy>SkyUN.Org</cp:lastModifiedBy>
  <cp:revision>21</cp:revision>
  <dcterms:created xsi:type="dcterms:W3CDTF">2014-03-22T03:52:17Z</dcterms:created>
  <dcterms:modified xsi:type="dcterms:W3CDTF">2014-06-20T03:54:23Z</dcterms:modified>
</cp:coreProperties>
</file>

<file path=docProps/thumbnail.jpeg>
</file>