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1484" r:id="rId2"/>
    <p:sldId id="2458" r:id="rId3"/>
    <p:sldId id="2459" r:id="rId4"/>
    <p:sldId id="2460" r:id="rId5"/>
    <p:sldId id="2462" r:id="rId6"/>
    <p:sldId id="2224" r:id="rId7"/>
    <p:sldId id="2199" r:id="rId8"/>
    <p:sldId id="2150" r:id="rId9"/>
    <p:sldId id="2214" r:id="rId10"/>
    <p:sldId id="2200" r:id="rId11"/>
    <p:sldId id="2201" r:id="rId12"/>
    <p:sldId id="2461" r:id="rId13"/>
    <p:sldId id="2229" r:id="rId14"/>
    <p:sldId id="1271" r:id="rId15"/>
  </p:sldIdLst>
  <p:sldSz cx="12192000" cy="6858000"/>
  <p:notesSz cx="6858000" cy="9144000"/>
  <p:defaultTextStyle>
    <a:lvl1pPr marL="0" lvl="0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1pPr>
    <a:lvl2pPr marL="457200" lvl="1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2pPr>
    <a:lvl3pPr marL="913765" lvl="2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3pPr>
    <a:lvl4pPr marL="1370965" lvl="3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4pPr>
    <a:lvl5pPr marL="1828165" lvl="4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5pPr>
    <a:lvl6pPr marL="2284730" lvl="5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6pPr>
    <a:lvl7pPr marL="2741930" lvl="6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7pPr>
    <a:lvl8pPr marL="3199130" lvl="7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8pPr>
    <a:lvl9pPr marL="3655695" lvl="8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4" autoAdjust="0"/>
  </p:normalViewPr>
  <p:slideViewPr>
    <p:cSldViewPr snapToGrid="0">
      <p:cViewPr varScale="1">
        <p:scale>
          <a:sx n="93" d="100"/>
          <a:sy n="93" d="100"/>
        </p:scale>
        <p:origin x="79" y="7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1A97F7-5827-40EB-B020-96EECBDB4D76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C084899F-B5AA-4AD6-B21D-49D61B1FA176}">
      <dgm:prSet phldrT="[文本]"/>
      <dgm:spPr/>
      <dgm:t>
        <a:bodyPr/>
        <a:lstStyle/>
        <a:p>
          <a:r>
            <a:rPr lang="zh-CN" altLang="en-US" dirty="0"/>
            <a:t>教</a:t>
          </a:r>
        </a:p>
      </dgm:t>
    </dgm:pt>
    <dgm:pt modelId="{8F65F4EF-C029-4525-BED2-CA769F1CD52E}" type="parTrans" cxnId="{1A7974F8-A9E5-40F7-AEC3-3DAE1177ECD6}">
      <dgm:prSet/>
      <dgm:spPr/>
      <dgm:t>
        <a:bodyPr/>
        <a:lstStyle/>
        <a:p>
          <a:endParaRPr lang="zh-CN" altLang="en-US"/>
        </a:p>
      </dgm:t>
    </dgm:pt>
    <dgm:pt modelId="{FAFF5ECC-98F4-4216-86DE-FFD6F834FF8B}" type="sibTrans" cxnId="{1A7974F8-A9E5-40F7-AEC3-3DAE1177ECD6}">
      <dgm:prSet/>
      <dgm:spPr/>
      <dgm:t>
        <a:bodyPr/>
        <a:lstStyle/>
        <a:p>
          <a:endParaRPr lang="zh-CN" altLang="en-US"/>
        </a:p>
      </dgm:t>
    </dgm:pt>
    <dgm:pt modelId="{BF76A821-A34D-4D4D-BADE-0FF795DDBF84}">
      <dgm:prSet phldrT="[文本]"/>
      <dgm:spPr/>
      <dgm:t>
        <a:bodyPr/>
        <a:lstStyle/>
        <a:p>
          <a:r>
            <a:rPr lang="zh-CN" altLang="en-US" dirty="0"/>
            <a:t>学</a:t>
          </a:r>
        </a:p>
      </dgm:t>
    </dgm:pt>
    <dgm:pt modelId="{2D330B26-4E93-4BC7-B371-9A06E4C6C266}" type="parTrans" cxnId="{FA3AF3B6-28B7-4D0A-ACDB-0CAF807BB467}">
      <dgm:prSet/>
      <dgm:spPr/>
      <dgm:t>
        <a:bodyPr/>
        <a:lstStyle/>
        <a:p>
          <a:endParaRPr lang="zh-CN" altLang="en-US"/>
        </a:p>
      </dgm:t>
    </dgm:pt>
    <dgm:pt modelId="{4E2DBA58-0DBB-44AC-99AD-BCA7C16FCB59}" type="sibTrans" cxnId="{FA3AF3B6-28B7-4D0A-ACDB-0CAF807BB467}">
      <dgm:prSet/>
      <dgm:spPr/>
      <dgm:t>
        <a:bodyPr/>
        <a:lstStyle/>
        <a:p>
          <a:endParaRPr lang="zh-CN" altLang="en-US"/>
        </a:p>
      </dgm:t>
    </dgm:pt>
    <dgm:pt modelId="{50A9D169-6B8E-4A7C-B157-BE3F6F3CCB82}">
      <dgm:prSet phldrT="[文本]"/>
      <dgm:spPr/>
      <dgm:t>
        <a:bodyPr/>
        <a:lstStyle/>
        <a:p>
          <a:r>
            <a:rPr lang="zh-CN" altLang="en-US" dirty="0"/>
            <a:t>管</a:t>
          </a:r>
        </a:p>
      </dgm:t>
    </dgm:pt>
    <dgm:pt modelId="{6B734BFE-FC25-4704-AB37-6DAC20CD1933}" type="parTrans" cxnId="{6F7EC785-F6F3-4F3D-A56F-80FDE9FFF561}">
      <dgm:prSet/>
      <dgm:spPr/>
      <dgm:t>
        <a:bodyPr/>
        <a:lstStyle/>
        <a:p>
          <a:endParaRPr lang="zh-CN" altLang="en-US"/>
        </a:p>
      </dgm:t>
    </dgm:pt>
    <dgm:pt modelId="{50380002-1EA0-4AEE-8A23-351AF7C47248}" type="sibTrans" cxnId="{6F7EC785-F6F3-4F3D-A56F-80FDE9FFF561}">
      <dgm:prSet/>
      <dgm:spPr/>
      <dgm:t>
        <a:bodyPr/>
        <a:lstStyle/>
        <a:p>
          <a:endParaRPr lang="zh-CN" altLang="en-US"/>
        </a:p>
      </dgm:t>
    </dgm:pt>
    <dgm:pt modelId="{CB79B359-4F98-4A37-9506-0B365F79854E}">
      <dgm:prSet phldrT="[文本]"/>
      <dgm:spPr/>
      <dgm:t>
        <a:bodyPr/>
        <a:lstStyle/>
        <a:p>
          <a:r>
            <a:rPr lang="zh-CN" altLang="en-US" dirty="0"/>
            <a:t>研</a:t>
          </a:r>
        </a:p>
      </dgm:t>
    </dgm:pt>
    <dgm:pt modelId="{46AFE35E-B23B-4BFB-8772-4DA23B2348C8}" type="parTrans" cxnId="{95C9F117-7F4C-468E-A391-F4D0180E0F15}">
      <dgm:prSet/>
      <dgm:spPr/>
      <dgm:t>
        <a:bodyPr/>
        <a:lstStyle/>
        <a:p>
          <a:endParaRPr lang="zh-CN" altLang="en-US"/>
        </a:p>
      </dgm:t>
    </dgm:pt>
    <dgm:pt modelId="{45A09BE2-4BD8-46C3-A584-64FBE2E54A46}" type="sibTrans" cxnId="{95C9F117-7F4C-468E-A391-F4D0180E0F15}">
      <dgm:prSet/>
      <dgm:spPr/>
      <dgm:t>
        <a:bodyPr/>
        <a:lstStyle/>
        <a:p>
          <a:endParaRPr lang="zh-CN" altLang="en-US"/>
        </a:p>
      </dgm:t>
    </dgm:pt>
    <dgm:pt modelId="{223CA52F-687A-4B2D-8678-D417C43221B4}">
      <dgm:prSet phldrT="[文本]"/>
      <dgm:spPr/>
      <dgm:t>
        <a:bodyPr/>
        <a:lstStyle/>
        <a:p>
          <a:r>
            <a:rPr lang="zh-CN" altLang="en-US" dirty="0"/>
            <a:t>服</a:t>
          </a:r>
        </a:p>
      </dgm:t>
    </dgm:pt>
    <dgm:pt modelId="{DAD76FBA-1214-4851-81FB-E023ADC88A08}" type="parTrans" cxnId="{96D35B94-8277-448F-806A-38A1E1BD73E8}">
      <dgm:prSet/>
      <dgm:spPr/>
      <dgm:t>
        <a:bodyPr/>
        <a:lstStyle/>
        <a:p>
          <a:endParaRPr lang="zh-CN" altLang="en-US"/>
        </a:p>
      </dgm:t>
    </dgm:pt>
    <dgm:pt modelId="{56ACCB02-8705-4A39-BC60-2424BFF7DCED}" type="sibTrans" cxnId="{96D35B94-8277-448F-806A-38A1E1BD73E8}">
      <dgm:prSet/>
      <dgm:spPr/>
      <dgm:t>
        <a:bodyPr/>
        <a:lstStyle/>
        <a:p>
          <a:endParaRPr lang="zh-CN" altLang="en-US"/>
        </a:p>
      </dgm:t>
    </dgm:pt>
    <dgm:pt modelId="{EE589B63-EDE4-4C82-9DE3-CFFDEC17B447}">
      <dgm:prSet phldrT="[文本]"/>
      <dgm:spPr/>
      <dgm:t>
        <a:bodyPr/>
        <a:lstStyle/>
        <a:p>
          <a:r>
            <a:rPr lang="zh-CN" altLang="en-US" dirty="0"/>
            <a:t>考</a:t>
          </a:r>
        </a:p>
      </dgm:t>
    </dgm:pt>
    <dgm:pt modelId="{58E2D1B5-91E5-44EB-9615-A5603D61EADD}" type="parTrans" cxnId="{A9D8389A-CE3E-471C-8F93-6E9CF320E561}">
      <dgm:prSet/>
      <dgm:spPr/>
      <dgm:t>
        <a:bodyPr/>
        <a:lstStyle/>
        <a:p>
          <a:endParaRPr lang="zh-CN" altLang="en-US"/>
        </a:p>
      </dgm:t>
    </dgm:pt>
    <dgm:pt modelId="{954526CD-FFD6-4528-916D-D4EF120B2230}" type="sibTrans" cxnId="{A9D8389A-CE3E-471C-8F93-6E9CF320E561}">
      <dgm:prSet/>
      <dgm:spPr/>
      <dgm:t>
        <a:bodyPr/>
        <a:lstStyle/>
        <a:p>
          <a:endParaRPr lang="zh-CN" altLang="en-US"/>
        </a:p>
      </dgm:t>
    </dgm:pt>
    <dgm:pt modelId="{30D322A2-ED8A-4DD1-8768-12F4EC59DD82}" type="pres">
      <dgm:prSet presAssocID="{DE1A97F7-5827-40EB-B020-96EECBDB4D76}" presName="cycle" presStyleCnt="0">
        <dgm:presLayoutVars>
          <dgm:dir/>
          <dgm:resizeHandles val="exact"/>
        </dgm:presLayoutVars>
      </dgm:prSet>
      <dgm:spPr/>
    </dgm:pt>
    <dgm:pt modelId="{D59F1391-22C2-46E0-BCDF-B4E502F14975}" type="pres">
      <dgm:prSet presAssocID="{C084899F-B5AA-4AD6-B21D-49D61B1FA176}" presName="node" presStyleLbl="node1" presStyleIdx="0" presStyleCnt="6">
        <dgm:presLayoutVars>
          <dgm:bulletEnabled val="1"/>
        </dgm:presLayoutVars>
      </dgm:prSet>
      <dgm:spPr/>
    </dgm:pt>
    <dgm:pt modelId="{6917B4B8-A208-414B-8AAD-19F564D40BC5}" type="pres">
      <dgm:prSet presAssocID="{FAFF5ECC-98F4-4216-86DE-FFD6F834FF8B}" presName="sibTrans" presStyleLbl="sibTrans2D1" presStyleIdx="0" presStyleCnt="6"/>
      <dgm:spPr/>
    </dgm:pt>
    <dgm:pt modelId="{06EE6A19-1D05-480F-B4D4-1ED69D8D6B12}" type="pres">
      <dgm:prSet presAssocID="{FAFF5ECC-98F4-4216-86DE-FFD6F834FF8B}" presName="connectorText" presStyleLbl="sibTrans2D1" presStyleIdx="0" presStyleCnt="6"/>
      <dgm:spPr/>
    </dgm:pt>
    <dgm:pt modelId="{3CF87EF4-AE0B-4F06-A32D-F1013F8FD876}" type="pres">
      <dgm:prSet presAssocID="{BF76A821-A34D-4D4D-BADE-0FF795DDBF84}" presName="node" presStyleLbl="node1" presStyleIdx="1" presStyleCnt="6">
        <dgm:presLayoutVars>
          <dgm:bulletEnabled val="1"/>
        </dgm:presLayoutVars>
      </dgm:prSet>
      <dgm:spPr/>
    </dgm:pt>
    <dgm:pt modelId="{A033A626-5760-4BE1-8421-BCE0F03D4F36}" type="pres">
      <dgm:prSet presAssocID="{4E2DBA58-0DBB-44AC-99AD-BCA7C16FCB59}" presName="sibTrans" presStyleLbl="sibTrans2D1" presStyleIdx="1" presStyleCnt="6"/>
      <dgm:spPr/>
    </dgm:pt>
    <dgm:pt modelId="{D0C2CE94-05C8-47EB-A793-5ECD80D8F545}" type="pres">
      <dgm:prSet presAssocID="{4E2DBA58-0DBB-44AC-99AD-BCA7C16FCB59}" presName="connectorText" presStyleLbl="sibTrans2D1" presStyleIdx="1" presStyleCnt="6"/>
      <dgm:spPr/>
    </dgm:pt>
    <dgm:pt modelId="{9B973129-1B38-4ABA-A5B4-DC58D168AAC2}" type="pres">
      <dgm:prSet presAssocID="{50A9D169-6B8E-4A7C-B157-BE3F6F3CCB82}" presName="node" presStyleLbl="node1" presStyleIdx="2" presStyleCnt="6">
        <dgm:presLayoutVars>
          <dgm:bulletEnabled val="1"/>
        </dgm:presLayoutVars>
      </dgm:prSet>
      <dgm:spPr/>
    </dgm:pt>
    <dgm:pt modelId="{CDAE07BD-D900-425E-8188-2EAA695A4820}" type="pres">
      <dgm:prSet presAssocID="{50380002-1EA0-4AEE-8A23-351AF7C47248}" presName="sibTrans" presStyleLbl="sibTrans2D1" presStyleIdx="2" presStyleCnt="6"/>
      <dgm:spPr/>
    </dgm:pt>
    <dgm:pt modelId="{983ADE1B-09CD-4669-A42B-2A8FE25AD2F1}" type="pres">
      <dgm:prSet presAssocID="{50380002-1EA0-4AEE-8A23-351AF7C47248}" presName="connectorText" presStyleLbl="sibTrans2D1" presStyleIdx="2" presStyleCnt="6"/>
      <dgm:spPr/>
    </dgm:pt>
    <dgm:pt modelId="{F500B028-AAB2-425A-B51B-E22A1CFCEC00}" type="pres">
      <dgm:prSet presAssocID="{EE589B63-EDE4-4C82-9DE3-CFFDEC17B447}" presName="node" presStyleLbl="node1" presStyleIdx="3" presStyleCnt="6">
        <dgm:presLayoutVars>
          <dgm:bulletEnabled val="1"/>
        </dgm:presLayoutVars>
      </dgm:prSet>
      <dgm:spPr/>
    </dgm:pt>
    <dgm:pt modelId="{930D97AA-D3A1-4721-A9F6-FA4343A7D0B0}" type="pres">
      <dgm:prSet presAssocID="{954526CD-FFD6-4528-916D-D4EF120B2230}" presName="sibTrans" presStyleLbl="sibTrans2D1" presStyleIdx="3" presStyleCnt="6"/>
      <dgm:spPr/>
    </dgm:pt>
    <dgm:pt modelId="{FFDB92AE-8C39-43BF-B05F-9666AF2D26D0}" type="pres">
      <dgm:prSet presAssocID="{954526CD-FFD6-4528-916D-D4EF120B2230}" presName="connectorText" presStyleLbl="sibTrans2D1" presStyleIdx="3" presStyleCnt="6"/>
      <dgm:spPr/>
    </dgm:pt>
    <dgm:pt modelId="{AD7C66D5-EA2D-48AE-A9E4-18D80216310D}" type="pres">
      <dgm:prSet presAssocID="{CB79B359-4F98-4A37-9506-0B365F79854E}" presName="node" presStyleLbl="node1" presStyleIdx="4" presStyleCnt="6">
        <dgm:presLayoutVars>
          <dgm:bulletEnabled val="1"/>
        </dgm:presLayoutVars>
      </dgm:prSet>
      <dgm:spPr/>
    </dgm:pt>
    <dgm:pt modelId="{9FB7B48E-0E23-420C-8AF7-60E84C68E3C2}" type="pres">
      <dgm:prSet presAssocID="{45A09BE2-4BD8-46C3-A584-64FBE2E54A46}" presName="sibTrans" presStyleLbl="sibTrans2D1" presStyleIdx="4" presStyleCnt="6"/>
      <dgm:spPr/>
    </dgm:pt>
    <dgm:pt modelId="{653CF294-DE2B-4DC7-A877-5359953C2422}" type="pres">
      <dgm:prSet presAssocID="{45A09BE2-4BD8-46C3-A584-64FBE2E54A46}" presName="connectorText" presStyleLbl="sibTrans2D1" presStyleIdx="4" presStyleCnt="6"/>
      <dgm:spPr/>
    </dgm:pt>
    <dgm:pt modelId="{EC777644-CF32-4AA5-8FCF-3496ECCD9F19}" type="pres">
      <dgm:prSet presAssocID="{223CA52F-687A-4B2D-8678-D417C43221B4}" presName="node" presStyleLbl="node1" presStyleIdx="5" presStyleCnt="6">
        <dgm:presLayoutVars>
          <dgm:bulletEnabled val="1"/>
        </dgm:presLayoutVars>
      </dgm:prSet>
      <dgm:spPr/>
    </dgm:pt>
    <dgm:pt modelId="{F233F945-6854-4391-A404-090C1E977909}" type="pres">
      <dgm:prSet presAssocID="{56ACCB02-8705-4A39-BC60-2424BFF7DCED}" presName="sibTrans" presStyleLbl="sibTrans2D1" presStyleIdx="5" presStyleCnt="6"/>
      <dgm:spPr/>
    </dgm:pt>
    <dgm:pt modelId="{9270DF3B-CD03-448E-A530-899A616F16D6}" type="pres">
      <dgm:prSet presAssocID="{56ACCB02-8705-4A39-BC60-2424BFF7DCED}" presName="connectorText" presStyleLbl="sibTrans2D1" presStyleIdx="5" presStyleCnt="6"/>
      <dgm:spPr/>
    </dgm:pt>
  </dgm:ptLst>
  <dgm:cxnLst>
    <dgm:cxn modelId="{23756B0C-831F-40D0-9D38-34E88DC08F9A}" type="presOf" srcId="{50380002-1EA0-4AEE-8A23-351AF7C47248}" destId="{983ADE1B-09CD-4669-A42B-2A8FE25AD2F1}" srcOrd="1" destOrd="0" presId="urn:microsoft.com/office/officeart/2005/8/layout/cycle2"/>
    <dgm:cxn modelId="{04EDDD12-05C3-430F-82F9-70B98D711F01}" type="presOf" srcId="{FAFF5ECC-98F4-4216-86DE-FFD6F834FF8B}" destId="{6917B4B8-A208-414B-8AAD-19F564D40BC5}" srcOrd="0" destOrd="0" presId="urn:microsoft.com/office/officeart/2005/8/layout/cycle2"/>
    <dgm:cxn modelId="{95C9F117-7F4C-468E-A391-F4D0180E0F15}" srcId="{DE1A97F7-5827-40EB-B020-96EECBDB4D76}" destId="{CB79B359-4F98-4A37-9506-0B365F79854E}" srcOrd="4" destOrd="0" parTransId="{46AFE35E-B23B-4BFB-8772-4DA23B2348C8}" sibTransId="{45A09BE2-4BD8-46C3-A584-64FBE2E54A46}"/>
    <dgm:cxn modelId="{5D141F1B-CD95-4CF1-938A-9973A4EA2957}" type="presOf" srcId="{DE1A97F7-5827-40EB-B020-96EECBDB4D76}" destId="{30D322A2-ED8A-4DD1-8768-12F4EC59DD82}" srcOrd="0" destOrd="0" presId="urn:microsoft.com/office/officeart/2005/8/layout/cycle2"/>
    <dgm:cxn modelId="{C0CC9A1F-0FF0-4E86-B944-93E62704A327}" type="presOf" srcId="{FAFF5ECC-98F4-4216-86DE-FFD6F834FF8B}" destId="{06EE6A19-1D05-480F-B4D4-1ED69D8D6B12}" srcOrd="1" destOrd="0" presId="urn:microsoft.com/office/officeart/2005/8/layout/cycle2"/>
    <dgm:cxn modelId="{80435233-7627-48A7-8DAA-AD8CB9DB9CAA}" type="presOf" srcId="{223CA52F-687A-4B2D-8678-D417C43221B4}" destId="{EC777644-CF32-4AA5-8FCF-3496ECCD9F19}" srcOrd="0" destOrd="0" presId="urn:microsoft.com/office/officeart/2005/8/layout/cycle2"/>
    <dgm:cxn modelId="{5C66525D-6CB6-4746-B728-7D9999F2BDD0}" type="presOf" srcId="{EE589B63-EDE4-4C82-9DE3-CFFDEC17B447}" destId="{F500B028-AAB2-425A-B51B-E22A1CFCEC00}" srcOrd="0" destOrd="0" presId="urn:microsoft.com/office/officeart/2005/8/layout/cycle2"/>
    <dgm:cxn modelId="{BF7E7043-0006-4E0C-A130-01450D5FB4B9}" type="presOf" srcId="{45A09BE2-4BD8-46C3-A584-64FBE2E54A46}" destId="{9FB7B48E-0E23-420C-8AF7-60E84C68E3C2}" srcOrd="0" destOrd="0" presId="urn:microsoft.com/office/officeart/2005/8/layout/cycle2"/>
    <dgm:cxn modelId="{37B3ED64-8015-41F2-B733-782F5E069C73}" type="presOf" srcId="{50380002-1EA0-4AEE-8A23-351AF7C47248}" destId="{CDAE07BD-D900-425E-8188-2EAA695A4820}" srcOrd="0" destOrd="0" presId="urn:microsoft.com/office/officeart/2005/8/layout/cycle2"/>
    <dgm:cxn modelId="{796D224C-A6F0-42D7-94F6-C175B8C29186}" type="presOf" srcId="{BF76A821-A34D-4D4D-BADE-0FF795DDBF84}" destId="{3CF87EF4-AE0B-4F06-A32D-F1013F8FD876}" srcOrd="0" destOrd="0" presId="urn:microsoft.com/office/officeart/2005/8/layout/cycle2"/>
    <dgm:cxn modelId="{825EE46E-85C9-4588-B2AD-1C7B80BECF35}" type="presOf" srcId="{954526CD-FFD6-4528-916D-D4EF120B2230}" destId="{FFDB92AE-8C39-43BF-B05F-9666AF2D26D0}" srcOrd="1" destOrd="0" presId="urn:microsoft.com/office/officeart/2005/8/layout/cycle2"/>
    <dgm:cxn modelId="{2CBCE56E-585C-4281-A3ED-ECCCC6C41D08}" type="presOf" srcId="{56ACCB02-8705-4A39-BC60-2424BFF7DCED}" destId="{9270DF3B-CD03-448E-A530-899A616F16D6}" srcOrd="1" destOrd="0" presId="urn:microsoft.com/office/officeart/2005/8/layout/cycle2"/>
    <dgm:cxn modelId="{CE05146F-99E7-49C9-9493-13A48CDBD3A7}" type="presOf" srcId="{CB79B359-4F98-4A37-9506-0B365F79854E}" destId="{AD7C66D5-EA2D-48AE-A9E4-18D80216310D}" srcOrd="0" destOrd="0" presId="urn:microsoft.com/office/officeart/2005/8/layout/cycle2"/>
    <dgm:cxn modelId="{6F7EC785-F6F3-4F3D-A56F-80FDE9FFF561}" srcId="{DE1A97F7-5827-40EB-B020-96EECBDB4D76}" destId="{50A9D169-6B8E-4A7C-B157-BE3F6F3CCB82}" srcOrd="2" destOrd="0" parTransId="{6B734BFE-FC25-4704-AB37-6DAC20CD1933}" sibTransId="{50380002-1EA0-4AEE-8A23-351AF7C47248}"/>
    <dgm:cxn modelId="{96D35B94-8277-448F-806A-38A1E1BD73E8}" srcId="{DE1A97F7-5827-40EB-B020-96EECBDB4D76}" destId="{223CA52F-687A-4B2D-8678-D417C43221B4}" srcOrd="5" destOrd="0" parTransId="{DAD76FBA-1214-4851-81FB-E023ADC88A08}" sibTransId="{56ACCB02-8705-4A39-BC60-2424BFF7DCED}"/>
    <dgm:cxn modelId="{A9D8389A-CE3E-471C-8F93-6E9CF320E561}" srcId="{DE1A97F7-5827-40EB-B020-96EECBDB4D76}" destId="{EE589B63-EDE4-4C82-9DE3-CFFDEC17B447}" srcOrd="3" destOrd="0" parTransId="{58E2D1B5-91E5-44EB-9615-A5603D61EADD}" sibTransId="{954526CD-FFD6-4528-916D-D4EF120B2230}"/>
    <dgm:cxn modelId="{291E8AA2-E5DF-48A6-B86A-7EA2B7BCDC4C}" type="presOf" srcId="{45A09BE2-4BD8-46C3-A584-64FBE2E54A46}" destId="{653CF294-DE2B-4DC7-A877-5359953C2422}" srcOrd="1" destOrd="0" presId="urn:microsoft.com/office/officeart/2005/8/layout/cycle2"/>
    <dgm:cxn modelId="{F5E6D5A2-E62B-4617-9944-0C9720CBB99C}" type="presOf" srcId="{50A9D169-6B8E-4A7C-B157-BE3F6F3CCB82}" destId="{9B973129-1B38-4ABA-A5B4-DC58D168AAC2}" srcOrd="0" destOrd="0" presId="urn:microsoft.com/office/officeart/2005/8/layout/cycle2"/>
    <dgm:cxn modelId="{987F9AA5-9252-4141-9C7D-E0B7E3774326}" type="presOf" srcId="{C084899F-B5AA-4AD6-B21D-49D61B1FA176}" destId="{D59F1391-22C2-46E0-BCDF-B4E502F14975}" srcOrd="0" destOrd="0" presId="urn:microsoft.com/office/officeart/2005/8/layout/cycle2"/>
    <dgm:cxn modelId="{06FC69A7-2116-4856-9DDC-8A62C44C9DD3}" type="presOf" srcId="{56ACCB02-8705-4A39-BC60-2424BFF7DCED}" destId="{F233F945-6854-4391-A404-090C1E977909}" srcOrd="0" destOrd="0" presId="urn:microsoft.com/office/officeart/2005/8/layout/cycle2"/>
    <dgm:cxn modelId="{FA3AF3B6-28B7-4D0A-ACDB-0CAF807BB467}" srcId="{DE1A97F7-5827-40EB-B020-96EECBDB4D76}" destId="{BF76A821-A34D-4D4D-BADE-0FF795DDBF84}" srcOrd="1" destOrd="0" parTransId="{2D330B26-4E93-4BC7-B371-9A06E4C6C266}" sibTransId="{4E2DBA58-0DBB-44AC-99AD-BCA7C16FCB59}"/>
    <dgm:cxn modelId="{DFE029D0-CC10-4736-B28D-9171F116F1E3}" type="presOf" srcId="{4E2DBA58-0DBB-44AC-99AD-BCA7C16FCB59}" destId="{D0C2CE94-05C8-47EB-A793-5ECD80D8F545}" srcOrd="1" destOrd="0" presId="urn:microsoft.com/office/officeart/2005/8/layout/cycle2"/>
    <dgm:cxn modelId="{6D11C3DF-AC7F-4309-94F2-702A54FC83E0}" type="presOf" srcId="{954526CD-FFD6-4528-916D-D4EF120B2230}" destId="{930D97AA-D3A1-4721-A9F6-FA4343A7D0B0}" srcOrd="0" destOrd="0" presId="urn:microsoft.com/office/officeart/2005/8/layout/cycle2"/>
    <dgm:cxn modelId="{15DD7FF6-FBCB-4A2D-B5FA-DC1D3A512AEA}" type="presOf" srcId="{4E2DBA58-0DBB-44AC-99AD-BCA7C16FCB59}" destId="{A033A626-5760-4BE1-8421-BCE0F03D4F36}" srcOrd="0" destOrd="0" presId="urn:microsoft.com/office/officeart/2005/8/layout/cycle2"/>
    <dgm:cxn modelId="{1A7974F8-A9E5-40F7-AEC3-3DAE1177ECD6}" srcId="{DE1A97F7-5827-40EB-B020-96EECBDB4D76}" destId="{C084899F-B5AA-4AD6-B21D-49D61B1FA176}" srcOrd="0" destOrd="0" parTransId="{8F65F4EF-C029-4525-BED2-CA769F1CD52E}" sibTransId="{FAFF5ECC-98F4-4216-86DE-FFD6F834FF8B}"/>
    <dgm:cxn modelId="{2EB72357-87DE-49E6-9C3E-606708828ABD}" type="presParOf" srcId="{30D322A2-ED8A-4DD1-8768-12F4EC59DD82}" destId="{D59F1391-22C2-46E0-BCDF-B4E502F14975}" srcOrd="0" destOrd="0" presId="urn:microsoft.com/office/officeart/2005/8/layout/cycle2"/>
    <dgm:cxn modelId="{A274441D-57F0-4529-9ED9-95E6223B4A79}" type="presParOf" srcId="{30D322A2-ED8A-4DD1-8768-12F4EC59DD82}" destId="{6917B4B8-A208-414B-8AAD-19F564D40BC5}" srcOrd="1" destOrd="0" presId="urn:microsoft.com/office/officeart/2005/8/layout/cycle2"/>
    <dgm:cxn modelId="{D62FAC64-556C-4977-B77E-D0C7D5A2F164}" type="presParOf" srcId="{6917B4B8-A208-414B-8AAD-19F564D40BC5}" destId="{06EE6A19-1D05-480F-B4D4-1ED69D8D6B12}" srcOrd="0" destOrd="0" presId="urn:microsoft.com/office/officeart/2005/8/layout/cycle2"/>
    <dgm:cxn modelId="{62FA4A86-854E-4E80-82A8-6567B89C0D54}" type="presParOf" srcId="{30D322A2-ED8A-4DD1-8768-12F4EC59DD82}" destId="{3CF87EF4-AE0B-4F06-A32D-F1013F8FD876}" srcOrd="2" destOrd="0" presId="urn:microsoft.com/office/officeart/2005/8/layout/cycle2"/>
    <dgm:cxn modelId="{713FDF7A-8025-4B5C-9482-4ABCC0710E76}" type="presParOf" srcId="{30D322A2-ED8A-4DD1-8768-12F4EC59DD82}" destId="{A033A626-5760-4BE1-8421-BCE0F03D4F36}" srcOrd="3" destOrd="0" presId="urn:microsoft.com/office/officeart/2005/8/layout/cycle2"/>
    <dgm:cxn modelId="{9411FC33-1DC9-4F77-BAC5-06E2A55E56AC}" type="presParOf" srcId="{A033A626-5760-4BE1-8421-BCE0F03D4F36}" destId="{D0C2CE94-05C8-47EB-A793-5ECD80D8F545}" srcOrd="0" destOrd="0" presId="urn:microsoft.com/office/officeart/2005/8/layout/cycle2"/>
    <dgm:cxn modelId="{E468B693-789E-4FF8-8803-60E8BD3D96F1}" type="presParOf" srcId="{30D322A2-ED8A-4DD1-8768-12F4EC59DD82}" destId="{9B973129-1B38-4ABA-A5B4-DC58D168AAC2}" srcOrd="4" destOrd="0" presId="urn:microsoft.com/office/officeart/2005/8/layout/cycle2"/>
    <dgm:cxn modelId="{AAA31EA5-948C-478B-8580-F048C2124556}" type="presParOf" srcId="{30D322A2-ED8A-4DD1-8768-12F4EC59DD82}" destId="{CDAE07BD-D900-425E-8188-2EAA695A4820}" srcOrd="5" destOrd="0" presId="urn:microsoft.com/office/officeart/2005/8/layout/cycle2"/>
    <dgm:cxn modelId="{8C7CC861-079C-4A2E-B3BE-FE3E91B3558D}" type="presParOf" srcId="{CDAE07BD-D900-425E-8188-2EAA695A4820}" destId="{983ADE1B-09CD-4669-A42B-2A8FE25AD2F1}" srcOrd="0" destOrd="0" presId="urn:microsoft.com/office/officeart/2005/8/layout/cycle2"/>
    <dgm:cxn modelId="{3AC3A3E4-26F9-4FBF-A185-4E51271E54B9}" type="presParOf" srcId="{30D322A2-ED8A-4DD1-8768-12F4EC59DD82}" destId="{F500B028-AAB2-425A-B51B-E22A1CFCEC00}" srcOrd="6" destOrd="0" presId="urn:microsoft.com/office/officeart/2005/8/layout/cycle2"/>
    <dgm:cxn modelId="{D7FBD2A7-CD46-494F-92C6-19F74399B606}" type="presParOf" srcId="{30D322A2-ED8A-4DD1-8768-12F4EC59DD82}" destId="{930D97AA-D3A1-4721-A9F6-FA4343A7D0B0}" srcOrd="7" destOrd="0" presId="urn:microsoft.com/office/officeart/2005/8/layout/cycle2"/>
    <dgm:cxn modelId="{CE0776E6-CDF0-4EEA-BC22-CA4F5A934D21}" type="presParOf" srcId="{930D97AA-D3A1-4721-A9F6-FA4343A7D0B0}" destId="{FFDB92AE-8C39-43BF-B05F-9666AF2D26D0}" srcOrd="0" destOrd="0" presId="urn:microsoft.com/office/officeart/2005/8/layout/cycle2"/>
    <dgm:cxn modelId="{D63DE5E2-7278-41D4-8818-C7C48B0A9B16}" type="presParOf" srcId="{30D322A2-ED8A-4DD1-8768-12F4EC59DD82}" destId="{AD7C66D5-EA2D-48AE-A9E4-18D80216310D}" srcOrd="8" destOrd="0" presId="urn:microsoft.com/office/officeart/2005/8/layout/cycle2"/>
    <dgm:cxn modelId="{FBD79EE0-4E2D-42F6-8F17-1E8A60CA201A}" type="presParOf" srcId="{30D322A2-ED8A-4DD1-8768-12F4EC59DD82}" destId="{9FB7B48E-0E23-420C-8AF7-60E84C68E3C2}" srcOrd="9" destOrd="0" presId="urn:microsoft.com/office/officeart/2005/8/layout/cycle2"/>
    <dgm:cxn modelId="{15709CFB-17F0-4EC4-83FA-C72B2084D312}" type="presParOf" srcId="{9FB7B48E-0E23-420C-8AF7-60E84C68E3C2}" destId="{653CF294-DE2B-4DC7-A877-5359953C2422}" srcOrd="0" destOrd="0" presId="urn:microsoft.com/office/officeart/2005/8/layout/cycle2"/>
    <dgm:cxn modelId="{1C5F41AD-B342-4C35-87D2-422FF6672305}" type="presParOf" srcId="{30D322A2-ED8A-4DD1-8768-12F4EC59DD82}" destId="{EC777644-CF32-4AA5-8FCF-3496ECCD9F19}" srcOrd="10" destOrd="0" presId="urn:microsoft.com/office/officeart/2005/8/layout/cycle2"/>
    <dgm:cxn modelId="{C1494A96-A9CE-4202-A4D9-8B48E77DF320}" type="presParOf" srcId="{30D322A2-ED8A-4DD1-8768-12F4EC59DD82}" destId="{F233F945-6854-4391-A404-090C1E977909}" srcOrd="11" destOrd="0" presId="urn:microsoft.com/office/officeart/2005/8/layout/cycle2"/>
    <dgm:cxn modelId="{EC56AC76-1553-4E82-95D2-C35F5284527B}" type="presParOf" srcId="{F233F945-6854-4391-A404-090C1E977909}" destId="{9270DF3B-CD03-448E-A530-899A616F16D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BB442C-3729-452A-AAC9-EB054FE34CA2}" type="doc">
      <dgm:prSet loTypeId="urn:microsoft.com/office/officeart/2005/8/layout/gear1" loCatId="cycle" qsTypeId="urn:microsoft.com/office/officeart/2005/8/quickstyle/3d3" qsCatId="3D" csTypeId="urn:microsoft.com/office/officeart/2005/8/colors/accent1_1" csCatId="accent1" phldr="1"/>
      <dgm:spPr/>
    </dgm:pt>
    <dgm:pt modelId="{EB454DB7-D677-42ED-B69E-6BE1DB1C3E6C}">
      <dgm:prSet phldrT="[文本]"/>
      <dgm:spPr/>
      <dgm:t>
        <a:bodyPr/>
        <a:lstStyle/>
        <a:p>
          <a:r>
            <a:rPr lang="zh-CN" altLang="en-US" dirty="0"/>
            <a:t>学历</a:t>
          </a:r>
        </a:p>
      </dgm:t>
    </dgm:pt>
    <dgm:pt modelId="{3EEA1BDC-EB53-4DF9-8FF9-181B07C493A0}" type="parTrans" cxnId="{EEAE7219-0EA9-4F30-ADD0-4967C91634D8}">
      <dgm:prSet/>
      <dgm:spPr/>
      <dgm:t>
        <a:bodyPr/>
        <a:lstStyle/>
        <a:p>
          <a:endParaRPr lang="zh-CN" altLang="en-US"/>
        </a:p>
      </dgm:t>
    </dgm:pt>
    <dgm:pt modelId="{041B0AC0-8C31-469E-B7F8-29A561E06272}" type="sibTrans" cxnId="{EEAE7219-0EA9-4F30-ADD0-4967C91634D8}">
      <dgm:prSet/>
      <dgm:spPr/>
      <dgm:t>
        <a:bodyPr/>
        <a:lstStyle/>
        <a:p>
          <a:endParaRPr lang="zh-CN" altLang="en-US"/>
        </a:p>
      </dgm:t>
    </dgm:pt>
    <dgm:pt modelId="{F93F6E4E-D00A-407A-9CFD-FB3B4E1B9E01}">
      <dgm:prSet phldrT="[文本]"/>
      <dgm:spPr/>
      <dgm:t>
        <a:bodyPr/>
        <a:lstStyle/>
        <a:p>
          <a:r>
            <a:rPr lang="zh-CN" altLang="en-US" dirty="0"/>
            <a:t>非学历</a:t>
          </a:r>
        </a:p>
      </dgm:t>
    </dgm:pt>
    <dgm:pt modelId="{D76AA858-A223-4A8F-A9BD-5205A782B177}" type="parTrans" cxnId="{90B0D615-8977-48A9-9157-62355940A69D}">
      <dgm:prSet/>
      <dgm:spPr/>
      <dgm:t>
        <a:bodyPr/>
        <a:lstStyle/>
        <a:p>
          <a:endParaRPr lang="zh-CN" altLang="en-US"/>
        </a:p>
      </dgm:t>
    </dgm:pt>
    <dgm:pt modelId="{2E180044-3FD0-453D-9733-CA431FEF1E69}" type="sibTrans" cxnId="{90B0D615-8977-48A9-9157-62355940A69D}">
      <dgm:prSet/>
      <dgm:spPr/>
      <dgm:t>
        <a:bodyPr/>
        <a:lstStyle/>
        <a:p>
          <a:endParaRPr lang="zh-CN" altLang="en-US"/>
        </a:p>
      </dgm:t>
    </dgm:pt>
    <dgm:pt modelId="{C1D4D3E3-27CF-44B4-8C14-E836DBC167D6}">
      <dgm:prSet phldrT="[文本]"/>
      <dgm:spPr/>
      <dgm:t>
        <a:bodyPr/>
        <a:lstStyle/>
        <a:p>
          <a:r>
            <a:rPr lang="zh-CN" altLang="en-US" dirty="0"/>
            <a:t>老年教育</a:t>
          </a:r>
        </a:p>
      </dgm:t>
    </dgm:pt>
    <dgm:pt modelId="{136C54EB-EB97-4AE7-A302-0B1B5841B20F}" type="parTrans" cxnId="{E4DF3482-75D5-4DBB-801A-1B63A0C1FFB4}">
      <dgm:prSet/>
      <dgm:spPr/>
      <dgm:t>
        <a:bodyPr/>
        <a:lstStyle/>
        <a:p>
          <a:endParaRPr lang="zh-CN" altLang="en-US"/>
        </a:p>
      </dgm:t>
    </dgm:pt>
    <dgm:pt modelId="{E832888D-43D3-4A62-AF52-E853627D20A7}" type="sibTrans" cxnId="{E4DF3482-75D5-4DBB-801A-1B63A0C1FFB4}">
      <dgm:prSet/>
      <dgm:spPr/>
      <dgm:t>
        <a:bodyPr/>
        <a:lstStyle/>
        <a:p>
          <a:endParaRPr lang="zh-CN" altLang="en-US"/>
        </a:p>
      </dgm:t>
    </dgm:pt>
    <dgm:pt modelId="{3481CD9C-DE9F-4247-B434-88F02E877B06}" type="pres">
      <dgm:prSet presAssocID="{17BB442C-3729-452A-AAC9-EB054FE34CA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670D0E8-F314-43BD-BA83-830E9EAE0D68}" type="pres">
      <dgm:prSet presAssocID="{EB454DB7-D677-42ED-B69E-6BE1DB1C3E6C}" presName="gear1" presStyleLbl="node1" presStyleIdx="0" presStyleCnt="3">
        <dgm:presLayoutVars>
          <dgm:chMax val="1"/>
          <dgm:bulletEnabled val="1"/>
        </dgm:presLayoutVars>
      </dgm:prSet>
      <dgm:spPr/>
    </dgm:pt>
    <dgm:pt modelId="{8CABD606-96EE-4AA1-BAFA-00EEE1B96AF4}" type="pres">
      <dgm:prSet presAssocID="{EB454DB7-D677-42ED-B69E-6BE1DB1C3E6C}" presName="gear1srcNode" presStyleLbl="node1" presStyleIdx="0" presStyleCnt="3"/>
      <dgm:spPr/>
    </dgm:pt>
    <dgm:pt modelId="{6BDCEA10-F4D2-4FDC-A2B5-15A103137020}" type="pres">
      <dgm:prSet presAssocID="{EB454DB7-D677-42ED-B69E-6BE1DB1C3E6C}" presName="gear1dstNode" presStyleLbl="node1" presStyleIdx="0" presStyleCnt="3"/>
      <dgm:spPr/>
    </dgm:pt>
    <dgm:pt modelId="{BA86C5A6-2381-47A4-AC63-36D456A6150C}" type="pres">
      <dgm:prSet presAssocID="{F93F6E4E-D00A-407A-9CFD-FB3B4E1B9E01}" presName="gear2" presStyleLbl="node1" presStyleIdx="1" presStyleCnt="3">
        <dgm:presLayoutVars>
          <dgm:chMax val="1"/>
          <dgm:bulletEnabled val="1"/>
        </dgm:presLayoutVars>
      </dgm:prSet>
      <dgm:spPr/>
    </dgm:pt>
    <dgm:pt modelId="{CA3E342C-1FD1-4EF8-9586-A5BB542B96A8}" type="pres">
      <dgm:prSet presAssocID="{F93F6E4E-D00A-407A-9CFD-FB3B4E1B9E01}" presName="gear2srcNode" presStyleLbl="node1" presStyleIdx="1" presStyleCnt="3"/>
      <dgm:spPr/>
    </dgm:pt>
    <dgm:pt modelId="{89600A57-D237-466D-972C-05316C4B1432}" type="pres">
      <dgm:prSet presAssocID="{F93F6E4E-D00A-407A-9CFD-FB3B4E1B9E01}" presName="gear2dstNode" presStyleLbl="node1" presStyleIdx="1" presStyleCnt="3"/>
      <dgm:spPr/>
    </dgm:pt>
    <dgm:pt modelId="{0E091B59-AAB1-4971-998F-E4D4836D906E}" type="pres">
      <dgm:prSet presAssocID="{C1D4D3E3-27CF-44B4-8C14-E836DBC167D6}" presName="gear3" presStyleLbl="node1" presStyleIdx="2" presStyleCnt="3"/>
      <dgm:spPr/>
    </dgm:pt>
    <dgm:pt modelId="{68F84E6C-5456-408C-BE98-5A7FC91A4F1B}" type="pres">
      <dgm:prSet presAssocID="{C1D4D3E3-27CF-44B4-8C14-E836DBC167D6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7AFD11EC-27CC-4E64-8BCC-2B06FCA30B64}" type="pres">
      <dgm:prSet presAssocID="{C1D4D3E3-27CF-44B4-8C14-E836DBC167D6}" presName="gear3srcNode" presStyleLbl="node1" presStyleIdx="2" presStyleCnt="3"/>
      <dgm:spPr/>
    </dgm:pt>
    <dgm:pt modelId="{262F07A2-49B4-40F7-9437-725CD26EBBCC}" type="pres">
      <dgm:prSet presAssocID="{C1D4D3E3-27CF-44B4-8C14-E836DBC167D6}" presName="gear3dstNode" presStyleLbl="node1" presStyleIdx="2" presStyleCnt="3"/>
      <dgm:spPr/>
    </dgm:pt>
    <dgm:pt modelId="{65C1A50A-EC0A-48A1-AD2A-CAC4AC816919}" type="pres">
      <dgm:prSet presAssocID="{041B0AC0-8C31-469E-B7F8-29A561E06272}" presName="connector1" presStyleLbl="sibTrans2D1" presStyleIdx="0" presStyleCnt="3"/>
      <dgm:spPr/>
    </dgm:pt>
    <dgm:pt modelId="{05158CFB-416E-4C01-9F58-32D9BD48B96E}" type="pres">
      <dgm:prSet presAssocID="{2E180044-3FD0-453D-9733-CA431FEF1E69}" presName="connector2" presStyleLbl="sibTrans2D1" presStyleIdx="1" presStyleCnt="3"/>
      <dgm:spPr/>
    </dgm:pt>
    <dgm:pt modelId="{BEB9C19B-49DA-4F89-8C59-1E72463383A0}" type="pres">
      <dgm:prSet presAssocID="{E832888D-43D3-4A62-AF52-E853627D20A7}" presName="connector3" presStyleLbl="sibTrans2D1" presStyleIdx="2" presStyleCnt="3"/>
      <dgm:spPr/>
    </dgm:pt>
  </dgm:ptLst>
  <dgm:cxnLst>
    <dgm:cxn modelId="{90B0D615-8977-48A9-9157-62355940A69D}" srcId="{17BB442C-3729-452A-AAC9-EB054FE34CA2}" destId="{F93F6E4E-D00A-407A-9CFD-FB3B4E1B9E01}" srcOrd="1" destOrd="0" parTransId="{D76AA858-A223-4A8F-A9BD-5205A782B177}" sibTransId="{2E180044-3FD0-453D-9733-CA431FEF1E69}"/>
    <dgm:cxn modelId="{EEAE7219-0EA9-4F30-ADD0-4967C91634D8}" srcId="{17BB442C-3729-452A-AAC9-EB054FE34CA2}" destId="{EB454DB7-D677-42ED-B69E-6BE1DB1C3E6C}" srcOrd="0" destOrd="0" parTransId="{3EEA1BDC-EB53-4DF9-8FF9-181B07C493A0}" sibTransId="{041B0AC0-8C31-469E-B7F8-29A561E06272}"/>
    <dgm:cxn modelId="{ADAFD12E-3E65-40B6-A9E5-404CB1148524}" type="presOf" srcId="{C1D4D3E3-27CF-44B4-8C14-E836DBC167D6}" destId="{7AFD11EC-27CC-4E64-8BCC-2B06FCA30B64}" srcOrd="2" destOrd="0" presId="urn:microsoft.com/office/officeart/2005/8/layout/gear1"/>
    <dgm:cxn modelId="{E711F346-02A9-4F7E-AF49-E6FD4B3DEFC3}" type="presOf" srcId="{EB454DB7-D677-42ED-B69E-6BE1DB1C3E6C}" destId="{8CABD606-96EE-4AA1-BAFA-00EEE1B96AF4}" srcOrd="1" destOrd="0" presId="urn:microsoft.com/office/officeart/2005/8/layout/gear1"/>
    <dgm:cxn modelId="{870ADD4F-8E34-4415-8094-FABF310EF9EF}" type="presOf" srcId="{C1D4D3E3-27CF-44B4-8C14-E836DBC167D6}" destId="{68F84E6C-5456-408C-BE98-5A7FC91A4F1B}" srcOrd="1" destOrd="0" presId="urn:microsoft.com/office/officeart/2005/8/layout/gear1"/>
    <dgm:cxn modelId="{56336972-B05C-4166-997D-92E5C70F89F9}" type="presOf" srcId="{F93F6E4E-D00A-407A-9CFD-FB3B4E1B9E01}" destId="{BA86C5A6-2381-47A4-AC63-36D456A6150C}" srcOrd="0" destOrd="0" presId="urn:microsoft.com/office/officeart/2005/8/layout/gear1"/>
    <dgm:cxn modelId="{E173837C-D7D2-4CE2-8349-0CF0376252FD}" type="presOf" srcId="{EB454DB7-D677-42ED-B69E-6BE1DB1C3E6C}" destId="{5670D0E8-F314-43BD-BA83-830E9EAE0D68}" srcOrd="0" destOrd="0" presId="urn:microsoft.com/office/officeart/2005/8/layout/gear1"/>
    <dgm:cxn modelId="{1E04AA7E-CAC3-493C-A368-6C20B396EA53}" type="presOf" srcId="{EB454DB7-D677-42ED-B69E-6BE1DB1C3E6C}" destId="{6BDCEA10-F4D2-4FDC-A2B5-15A103137020}" srcOrd="2" destOrd="0" presId="urn:microsoft.com/office/officeart/2005/8/layout/gear1"/>
    <dgm:cxn modelId="{E4DF3482-75D5-4DBB-801A-1B63A0C1FFB4}" srcId="{17BB442C-3729-452A-AAC9-EB054FE34CA2}" destId="{C1D4D3E3-27CF-44B4-8C14-E836DBC167D6}" srcOrd="2" destOrd="0" parTransId="{136C54EB-EB97-4AE7-A302-0B1B5841B20F}" sibTransId="{E832888D-43D3-4A62-AF52-E853627D20A7}"/>
    <dgm:cxn modelId="{4FD2CB8B-37F5-42BB-AF76-1DBCB28444A6}" type="presOf" srcId="{E832888D-43D3-4A62-AF52-E853627D20A7}" destId="{BEB9C19B-49DA-4F89-8C59-1E72463383A0}" srcOrd="0" destOrd="0" presId="urn:microsoft.com/office/officeart/2005/8/layout/gear1"/>
    <dgm:cxn modelId="{24E1878E-EC27-4120-9E9F-ABC9B4DFC5C8}" type="presOf" srcId="{041B0AC0-8C31-469E-B7F8-29A561E06272}" destId="{65C1A50A-EC0A-48A1-AD2A-CAC4AC816919}" srcOrd="0" destOrd="0" presId="urn:microsoft.com/office/officeart/2005/8/layout/gear1"/>
    <dgm:cxn modelId="{BC8E3390-BBCE-45CE-BDF2-0A5322A279B5}" type="presOf" srcId="{F93F6E4E-D00A-407A-9CFD-FB3B4E1B9E01}" destId="{CA3E342C-1FD1-4EF8-9586-A5BB542B96A8}" srcOrd="1" destOrd="0" presId="urn:microsoft.com/office/officeart/2005/8/layout/gear1"/>
    <dgm:cxn modelId="{93C0D191-D7E6-40D6-A3FE-BBD0662695CF}" type="presOf" srcId="{2E180044-3FD0-453D-9733-CA431FEF1E69}" destId="{05158CFB-416E-4C01-9F58-32D9BD48B96E}" srcOrd="0" destOrd="0" presId="urn:microsoft.com/office/officeart/2005/8/layout/gear1"/>
    <dgm:cxn modelId="{7759D9BA-0964-4BED-BB49-89C92AC23378}" type="presOf" srcId="{C1D4D3E3-27CF-44B4-8C14-E836DBC167D6}" destId="{262F07A2-49B4-40F7-9437-725CD26EBBCC}" srcOrd="3" destOrd="0" presId="urn:microsoft.com/office/officeart/2005/8/layout/gear1"/>
    <dgm:cxn modelId="{84A27FC0-C949-405D-89E6-EB88E265591D}" type="presOf" srcId="{17BB442C-3729-452A-AAC9-EB054FE34CA2}" destId="{3481CD9C-DE9F-4247-B434-88F02E877B06}" srcOrd="0" destOrd="0" presId="urn:microsoft.com/office/officeart/2005/8/layout/gear1"/>
    <dgm:cxn modelId="{AE4483CC-2098-422E-AE52-CD25E0FD08E8}" type="presOf" srcId="{C1D4D3E3-27CF-44B4-8C14-E836DBC167D6}" destId="{0E091B59-AAB1-4971-998F-E4D4836D906E}" srcOrd="0" destOrd="0" presId="urn:microsoft.com/office/officeart/2005/8/layout/gear1"/>
    <dgm:cxn modelId="{944AAFE3-47F1-472E-AD87-92A6DF29D1C1}" type="presOf" srcId="{F93F6E4E-D00A-407A-9CFD-FB3B4E1B9E01}" destId="{89600A57-D237-466D-972C-05316C4B1432}" srcOrd="2" destOrd="0" presId="urn:microsoft.com/office/officeart/2005/8/layout/gear1"/>
    <dgm:cxn modelId="{4A7AA391-DA37-40ED-B70B-CBFC2CD50E95}" type="presParOf" srcId="{3481CD9C-DE9F-4247-B434-88F02E877B06}" destId="{5670D0E8-F314-43BD-BA83-830E9EAE0D68}" srcOrd="0" destOrd="0" presId="urn:microsoft.com/office/officeart/2005/8/layout/gear1"/>
    <dgm:cxn modelId="{95288625-15FA-4867-A1FE-74DC06527FFB}" type="presParOf" srcId="{3481CD9C-DE9F-4247-B434-88F02E877B06}" destId="{8CABD606-96EE-4AA1-BAFA-00EEE1B96AF4}" srcOrd="1" destOrd="0" presId="urn:microsoft.com/office/officeart/2005/8/layout/gear1"/>
    <dgm:cxn modelId="{A2C18561-142D-4303-B81B-0F9803C18DA3}" type="presParOf" srcId="{3481CD9C-DE9F-4247-B434-88F02E877B06}" destId="{6BDCEA10-F4D2-4FDC-A2B5-15A103137020}" srcOrd="2" destOrd="0" presId="urn:microsoft.com/office/officeart/2005/8/layout/gear1"/>
    <dgm:cxn modelId="{FD6CCD66-3BE6-4395-AFFD-ECA06568931B}" type="presParOf" srcId="{3481CD9C-DE9F-4247-B434-88F02E877B06}" destId="{BA86C5A6-2381-47A4-AC63-36D456A6150C}" srcOrd="3" destOrd="0" presId="urn:microsoft.com/office/officeart/2005/8/layout/gear1"/>
    <dgm:cxn modelId="{5D5D5DBD-310D-49A1-BA5C-A04C8EB0004E}" type="presParOf" srcId="{3481CD9C-DE9F-4247-B434-88F02E877B06}" destId="{CA3E342C-1FD1-4EF8-9586-A5BB542B96A8}" srcOrd="4" destOrd="0" presId="urn:microsoft.com/office/officeart/2005/8/layout/gear1"/>
    <dgm:cxn modelId="{01CE95E8-87BE-40A1-A433-321A8BF7C132}" type="presParOf" srcId="{3481CD9C-DE9F-4247-B434-88F02E877B06}" destId="{89600A57-D237-466D-972C-05316C4B1432}" srcOrd="5" destOrd="0" presId="urn:microsoft.com/office/officeart/2005/8/layout/gear1"/>
    <dgm:cxn modelId="{9ABFB8A0-5D64-4E83-AAF7-0D293760A7BE}" type="presParOf" srcId="{3481CD9C-DE9F-4247-B434-88F02E877B06}" destId="{0E091B59-AAB1-4971-998F-E4D4836D906E}" srcOrd="6" destOrd="0" presId="urn:microsoft.com/office/officeart/2005/8/layout/gear1"/>
    <dgm:cxn modelId="{FB78AA49-0BBE-4375-971C-FFA01EE882C1}" type="presParOf" srcId="{3481CD9C-DE9F-4247-B434-88F02E877B06}" destId="{68F84E6C-5456-408C-BE98-5A7FC91A4F1B}" srcOrd="7" destOrd="0" presId="urn:microsoft.com/office/officeart/2005/8/layout/gear1"/>
    <dgm:cxn modelId="{C1141EF7-A641-4104-B1D9-BAE4C64D2345}" type="presParOf" srcId="{3481CD9C-DE9F-4247-B434-88F02E877B06}" destId="{7AFD11EC-27CC-4E64-8BCC-2B06FCA30B64}" srcOrd="8" destOrd="0" presId="urn:microsoft.com/office/officeart/2005/8/layout/gear1"/>
    <dgm:cxn modelId="{CED0E02B-AF7C-41CD-B5C4-274DE5621097}" type="presParOf" srcId="{3481CD9C-DE9F-4247-B434-88F02E877B06}" destId="{262F07A2-49B4-40F7-9437-725CD26EBBCC}" srcOrd="9" destOrd="0" presId="urn:microsoft.com/office/officeart/2005/8/layout/gear1"/>
    <dgm:cxn modelId="{B3B52D21-A1D0-44E8-8034-BD76D15D4C2D}" type="presParOf" srcId="{3481CD9C-DE9F-4247-B434-88F02E877B06}" destId="{65C1A50A-EC0A-48A1-AD2A-CAC4AC816919}" srcOrd="10" destOrd="0" presId="urn:microsoft.com/office/officeart/2005/8/layout/gear1"/>
    <dgm:cxn modelId="{ABC5BC7A-5BEE-4F4E-B0A3-D2E2E1A017DB}" type="presParOf" srcId="{3481CD9C-DE9F-4247-B434-88F02E877B06}" destId="{05158CFB-416E-4C01-9F58-32D9BD48B96E}" srcOrd="11" destOrd="0" presId="urn:microsoft.com/office/officeart/2005/8/layout/gear1"/>
    <dgm:cxn modelId="{01438908-2588-4C74-8AFA-43F370521A69}" type="presParOf" srcId="{3481CD9C-DE9F-4247-B434-88F02E877B06}" destId="{BEB9C19B-49DA-4F89-8C59-1E72463383A0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F1391-22C2-46E0-BCDF-B4E502F14975}">
      <dsp:nvSpPr>
        <dsp:cNvPr id="0" name=""/>
        <dsp:cNvSpPr/>
      </dsp:nvSpPr>
      <dsp:spPr>
        <a:xfrm>
          <a:off x="1988327" y="1260"/>
          <a:ext cx="929482" cy="9294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教</a:t>
          </a:r>
        </a:p>
      </dsp:txBody>
      <dsp:txXfrm>
        <a:off x="2124446" y="137379"/>
        <a:ext cx="657244" cy="657244"/>
      </dsp:txXfrm>
    </dsp:sp>
    <dsp:sp modelId="{6917B4B8-A208-414B-8AAD-19F564D40BC5}">
      <dsp:nvSpPr>
        <dsp:cNvPr id="0" name=""/>
        <dsp:cNvSpPr/>
      </dsp:nvSpPr>
      <dsp:spPr>
        <a:xfrm rot="1800000">
          <a:off x="2927792" y="654536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2932756" y="698751"/>
        <a:ext cx="172900" cy="188220"/>
      </dsp:txXfrm>
    </dsp:sp>
    <dsp:sp modelId="{3CF87EF4-AE0B-4F06-A32D-F1013F8FD876}">
      <dsp:nvSpPr>
        <dsp:cNvPr id="0" name=""/>
        <dsp:cNvSpPr/>
      </dsp:nvSpPr>
      <dsp:spPr>
        <a:xfrm>
          <a:off x="3196885" y="699021"/>
          <a:ext cx="929482" cy="9294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学</a:t>
          </a:r>
        </a:p>
      </dsp:txBody>
      <dsp:txXfrm>
        <a:off x="3333004" y="835140"/>
        <a:ext cx="657244" cy="657244"/>
      </dsp:txXfrm>
    </dsp:sp>
    <dsp:sp modelId="{A033A626-5760-4BE1-8421-BCE0F03D4F36}">
      <dsp:nvSpPr>
        <dsp:cNvPr id="0" name=""/>
        <dsp:cNvSpPr/>
      </dsp:nvSpPr>
      <dsp:spPr>
        <a:xfrm rot="5400000">
          <a:off x="3538126" y="1697683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3575176" y="1723373"/>
        <a:ext cx="172900" cy="188220"/>
      </dsp:txXfrm>
    </dsp:sp>
    <dsp:sp modelId="{9B973129-1B38-4ABA-A5B4-DC58D168AAC2}">
      <dsp:nvSpPr>
        <dsp:cNvPr id="0" name=""/>
        <dsp:cNvSpPr/>
      </dsp:nvSpPr>
      <dsp:spPr>
        <a:xfrm>
          <a:off x="3196885" y="2094544"/>
          <a:ext cx="929482" cy="92948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管</a:t>
          </a:r>
        </a:p>
      </dsp:txBody>
      <dsp:txXfrm>
        <a:off x="3333004" y="2230663"/>
        <a:ext cx="657244" cy="657244"/>
      </dsp:txXfrm>
    </dsp:sp>
    <dsp:sp modelId="{CDAE07BD-D900-425E-8188-2EAA695A4820}">
      <dsp:nvSpPr>
        <dsp:cNvPr id="0" name=""/>
        <dsp:cNvSpPr/>
      </dsp:nvSpPr>
      <dsp:spPr>
        <a:xfrm rot="9000000">
          <a:off x="2939901" y="2747820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 rot="10800000">
        <a:off x="3009037" y="2792035"/>
        <a:ext cx="172900" cy="188220"/>
      </dsp:txXfrm>
    </dsp:sp>
    <dsp:sp modelId="{F500B028-AAB2-425A-B51B-E22A1CFCEC00}">
      <dsp:nvSpPr>
        <dsp:cNvPr id="0" name=""/>
        <dsp:cNvSpPr/>
      </dsp:nvSpPr>
      <dsp:spPr>
        <a:xfrm>
          <a:off x="1988327" y="2792305"/>
          <a:ext cx="929482" cy="92948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考</a:t>
          </a:r>
        </a:p>
      </dsp:txBody>
      <dsp:txXfrm>
        <a:off x="2124446" y="2928424"/>
        <a:ext cx="657244" cy="657244"/>
      </dsp:txXfrm>
    </dsp:sp>
    <dsp:sp modelId="{930D97AA-D3A1-4721-A9F6-FA4343A7D0B0}">
      <dsp:nvSpPr>
        <dsp:cNvPr id="0" name=""/>
        <dsp:cNvSpPr/>
      </dsp:nvSpPr>
      <dsp:spPr>
        <a:xfrm rot="12600000">
          <a:off x="1731343" y="2754811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 rot="10800000">
        <a:off x="1800479" y="2836076"/>
        <a:ext cx="172900" cy="188220"/>
      </dsp:txXfrm>
    </dsp:sp>
    <dsp:sp modelId="{AD7C66D5-EA2D-48AE-A9E4-18D80216310D}">
      <dsp:nvSpPr>
        <dsp:cNvPr id="0" name=""/>
        <dsp:cNvSpPr/>
      </dsp:nvSpPr>
      <dsp:spPr>
        <a:xfrm>
          <a:off x="779768" y="2094544"/>
          <a:ext cx="929482" cy="92948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研</a:t>
          </a:r>
        </a:p>
      </dsp:txBody>
      <dsp:txXfrm>
        <a:off x="915887" y="2230663"/>
        <a:ext cx="657244" cy="657244"/>
      </dsp:txXfrm>
    </dsp:sp>
    <dsp:sp modelId="{9FB7B48E-0E23-420C-8AF7-60E84C68E3C2}">
      <dsp:nvSpPr>
        <dsp:cNvPr id="0" name=""/>
        <dsp:cNvSpPr/>
      </dsp:nvSpPr>
      <dsp:spPr>
        <a:xfrm rot="16200000">
          <a:off x="1121009" y="1711664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1158059" y="1811454"/>
        <a:ext cx="172900" cy="188220"/>
      </dsp:txXfrm>
    </dsp:sp>
    <dsp:sp modelId="{EC777644-CF32-4AA5-8FCF-3496ECCD9F19}">
      <dsp:nvSpPr>
        <dsp:cNvPr id="0" name=""/>
        <dsp:cNvSpPr/>
      </dsp:nvSpPr>
      <dsp:spPr>
        <a:xfrm>
          <a:off x="779768" y="699021"/>
          <a:ext cx="929482" cy="9294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服</a:t>
          </a:r>
        </a:p>
      </dsp:txBody>
      <dsp:txXfrm>
        <a:off x="915887" y="835140"/>
        <a:ext cx="657244" cy="657244"/>
      </dsp:txXfrm>
    </dsp:sp>
    <dsp:sp modelId="{F233F945-6854-4391-A404-090C1E977909}">
      <dsp:nvSpPr>
        <dsp:cNvPr id="0" name=""/>
        <dsp:cNvSpPr/>
      </dsp:nvSpPr>
      <dsp:spPr>
        <a:xfrm rot="19800000">
          <a:off x="1719234" y="661527"/>
          <a:ext cx="247000" cy="3137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1724198" y="742792"/>
        <a:ext cx="172900" cy="188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70D0E8-F314-43BD-BA83-830E9EAE0D68}">
      <dsp:nvSpPr>
        <dsp:cNvPr id="0" name=""/>
        <dsp:cNvSpPr/>
      </dsp:nvSpPr>
      <dsp:spPr>
        <a:xfrm>
          <a:off x="1513755" y="1280921"/>
          <a:ext cx="1565571" cy="1565571"/>
        </a:xfrm>
        <a:prstGeom prst="gear9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/>
            <a:t>学历</a:t>
          </a:r>
        </a:p>
      </dsp:txBody>
      <dsp:txXfrm>
        <a:off x="1828504" y="1647649"/>
        <a:ext cx="936073" cy="804735"/>
      </dsp:txXfrm>
    </dsp:sp>
    <dsp:sp modelId="{BA86C5A6-2381-47A4-AC63-36D456A6150C}">
      <dsp:nvSpPr>
        <dsp:cNvPr id="0" name=""/>
        <dsp:cNvSpPr/>
      </dsp:nvSpPr>
      <dsp:spPr>
        <a:xfrm>
          <a:off x="602877" y="910877"/>
          <a:ext cx="1138597" cy="1138597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/>
            <a:t>非学历</a:t>
          </a:r>
        </a:p>
      </dsp:txBody>
      <dsp:txXfrm>
        <a:off x="889522" y="1199255"/>
        <a:ext cx="565307" cy="561841"/>
      </dsp:txXfrm>
    </dsp:sp>
    <dsp:sp modelId="{0E091B59-AAB1-4971-998F-E4D4836D906E}">
      <dsp:nvSpPr>
        <dsp:cNvPr id="0" name=""/>
        <dsp:cNvSpPr/>
      </dsp:nvSpPr>
      <dsp:spPr>
        <a:xfrm rot="20700000">
          <a:off x="1240608" y="125361"/>
          <a:ext cx="1115592" cy="1115592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/>
            <a:t>老年教育</a:t>
          </a:r>
        </a:p>
      </dsp:txBody>
      <dsp:txXfrm rot="-20700000">
        <a:off x="1485290" y="370044"/>
        <a:ext cx="626228" cy="626228"/>
      </dsp:txXfrm>
    </dsp:sp>
    <dsp:sp modelId="{65C1A50A-EC0A-48A1-AD2A-CAC4AC816919}">
      <dsp:nvSpPr>
        <dsp:cNvPr id="0" name=""/>
        <dsp:cNvSpPr/>
      </dsp:nvSpPr>
      <dsp:spPr>
        <a:xfrm>
          <a:off x="1379187" y="1052638"/>
          <a:ext cx="2003931" cy="2003931"/>
        </a:xfrm>
        <a:prstGeom prst="circularArrow">
          <a:avLst>
            <a:gd name="adj1" fmla="val 4687"/>
            <a:gd name="adj2" fmla="val 299029"/>
            <a:gd name="adj3" fmla="val 2472050"/>
            <a:gd name="adj4" fmla="val 1595981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158CFB-416E-4C01-9F58-32D9BD48B96E}">
      <dsp:nvSpPr>
        <dsp:cNvPr id="0" name=""/>
        <dsp:cNvSpPr/>
      </dsp:nvSpPr>
      <dsp:spPr>
        <a:xfrm>
          <a:off x="401234" y="664733"/>
          <a:ext cx="1455981" cy="145598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B9C19B-49DA-4F89-8C59-1E72463383A0}">
      <dsp:nvSpPr>
        <dsp:cNvPr id="0" name=""/>
        <dsp:cNvSpPr/>
      </dsp:nvSpPr>
      <dsp:spPr>
        <a:xfrm>
          <a:off x="982560" y="-113210"/>
          <a:ext cx="1569840" cy="156984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13B20-8BB8-B74B-ADB5-DA5707988F1E}" type="datetimeFigureOut">
              <a:rPr lang="zh-CN" altLang="en-US"/>
              <a:t>2022/3/4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8674F-E567-AA4B-8C16-788D7CE21C4F}" type="slidenum">
              <a:r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0449"/>
            <a:ext cx="12192000" cy="767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92841" y="295275"/>
            <a:ext cx="3361979" cy="565124"/>
          </a:xfrm>
          <a:prstGeom prst="rect">
            <a:avLst/>
          </a:prstGeom>
        </p:spPr>
        <p:txBody>
          <a:bodyPr vert="horz" wrap="square" lIns="0" tIns="0" rIns="0" bIns="0" anchor="t"/>
          <a:lstStyle>
            <a:lvl1pPr lvl="0">
              <a:lnSpc>
                <a:spcPct val="120000"/>
              </a:lnSpc>
              <a:def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/>
              <a:t>Agenda page</a:t>
            </a:r>
          </a:p>
        </p:txBody>
      </p:sp>
      <p:pic>
        <p:nvPicPr>
          <p:cNvPr id="3" name="图片 2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/>
          <p:nvPr/>
        </p:nvPicPr>
        <p:blipFill rotWithShape="1">
          <a:blip r:embed="rId3" cstate="print"/>
          <a:srcRect l="24925" r="29587"/>
          <a:stretch>
            <a:fillRect/>
          </a:stretch>
        </p:blipFill>
        <p:spPr>
          <a:xfrm>
            <a:off x="1" y="-15208"/>
            <a:ext cx="5767755" cy="6886855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76189" y="37863"/>
            <a:ext cx="1615811" cy="42318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6715276"/>
            <a:ext cx="12192000" cy="142724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286" y="37863"/>
            <a:ext cx="201944" cy="479733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6710621"/>
            <a:ext cx="580336" cy="1542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" y="3177"/>
            <a:ext cx="12198703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 userDrawn="1"/>
        </p:nvSpPr>
        <p:spPr>
          <a:xfrm>
            <a:off x="4061012" y="2104739"/>
            <a:ext cx="8130995" cy="1947307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4" tIns="91372" rIns="182744" bIns="91372" spcCol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6662057" y="2580154"/>
            <a:ext cx="5529943" cy="553998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_目录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Simple" hidden="1"/>
          <p:cNvSpPr txBox="1"/>
          <p:nvPr userDrawn="1">
            <p:custDataLst>
              <p:tags r:id="rId1"/>
            </p:custDataLst>
          </p:nvPr>
        </p:nvSpPr>
        <p:spPr>
          <a:xfrm rot="16200000">
            <a:off x="10561320" y="5117891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PingAn sample sldiesV2_16</a:t>
            </a:r>
            <a:r>
              <a:rPr kumimoji="0" lang="zh-CN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三月</a:t>
            </a: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18_GL_v01.pptx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  <a:sym typeface="Trebuchet MS" panose="020B060302020202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email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4" cstate="email"/>
          <a:srcRect r="3809"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-4690" y="0"/>
            <a:ext cx="12196690" cy="6858000"/>
          </a:xfrm>
          <a:prstGeom prst="rect">
            <a:avLst/>
          </a:prstGeom>
          <a:solidFill>
            <a:schemeClr val="accent4">
              <a:lumMod val="20000"/>
              <a:lumOff val="80000"/>
              <a:alpha val="34902"/>
            </a:schemeClr>
          </a:solidFill>
          <a:ln w="9525" cap="rnd" cmpd="sng" algn="ctr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-566"/>
            <a:ext cx="12192000" cy="6858565"/>
          </a:xfrm>
          <a:prstGeom prst="rect">
            <a:avLst/>
          </a:prstGeom>
          <a:solidFill>
            <a:schemeClr val="tx1">
              <a:lumMod val="95000"/>
              <a:lumOff val="5000"/>
              <a:alpha val="34902"/>
            </a:schemeClr>
          </a:solidFill>
          <a:ln w="9525" cap="rnd" cmpd="sng" algn="ctr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4749421" cy="6858000"/>
          </a:xfrm>
          <a:prstGeom prst="rect">
            <a:avLst/>
          </a:prstGeom>
          <a:solidFill>
            <a:srgbClr val="FFFFFF">
              <a:alpha val="65098"/>
            </a:srgb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8745" y="2861672"/>
            <a:ext cx="3439236" cy="1258226"/>
          </a:xfrm>
          <a:prstGeom prst="rect">
            <a:avLst/>
          </a:prstGeom>
          <a:solidFill>
            <a:srgbClr val="FF8D3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目   录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668745" y="4192508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668745" y="2789062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cK 2. Slide Title"/>
          <p:cNvSpPr>
            <a:spLocks noGrp="1"/>
          </p:cNvSpPr>
          <p:nvPr>
            <p:ph type="title"/>
          </p:nvPr>
        </p:nvSpPr>
        <p:spPr>
          <a:xfrm>
            <a:off x="269406" y="172719"/>
            <a:ext cx="10090835" cy="397704"/>
          </a:xfrm>
          <a:prstGeom prst="rect">
            <a:avLst/>
          </a:prstGeom>
        </p:spPr>
        <p:txBody>
          <a:bodyPr anchor="ctr"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pic>
        <p:nvPicPr>
          <p:cNvPr id="7" name="图片 6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198716"/>
            <a:ext cx="12192000" cy="487604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702061"/>
            <a:ext cx="12192000" cy="0"/>
          </a:xfrm>
          <a:prstGeom prst="line">
            <a:avLst/>
          </a:prstGeom>
          <a:ln w="12700" cap="rnd">
            <a:solidFill>
              <a:schemeClr val="accent1"/>
            </a:solidFill>
            <a:prstDash val="solid"/>
            <a:round/>
          </a:ln>
        </p:spPr>
      </p:cxnSp>
      <p:sp>
        <p:nvSpPr>
          <p:cNvPr id="9" name="TextBox 11"/>
          <p:cNvSpPr txBox="1"/>
          <p:nvPr/>
        </p:nvSpPr>
        <p:spPr>
          <a:xfrm>
            <a:off x="11730551" y="6722980"/>
            <a:ext cx="345805" cy="133905"/>
          </a:xfrm>
          <a:prstGeom prst="rect">
            <a:avLst/>
          </a:prstGeom>
          <a:noFill/>
        </p:spPr>
        <p:txBody>
          <a:bodyPr wrap="square" lIns="0" tIns="0" rIns="0" bIns="0"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kern="1200" spc="0" baseline="0">
                <a:solidFill>
                  <a:srgbClr val="FFFFFF">
                    <a:lumMod val="50000"/>
                  </a:srgbClr>
                </a:solidFill>
                <a:latin typeface="Arial" panose="020B0604020202020204"/>
                <a:ea typeface="微软雅黑" panose="020B0503020204020204" charset="-122"/>
              </a:rPr>
              <a:t>‹#›</a:t>
            </a:r>
          </a:p>
        </p:txBody>
      </p:sp>
      <p:sp>
        <p:nvSpPr>
          <p:cNvPr id="10" name="Line 3"/>
          <p:cNvSpPr/>
          <p:nvPr/>
        </p:nvSpPr>
        <p:spPr>
          <a:xfrm flipV="1">
            <a:off x="0" y="573659"/>
            <a:ext cx="12196006" cy="3175"/>
          </a:xfrm>
          <a:prstGeom prst="line">
            <a:avLst/>
          </a:prstGeom>
          <a:noFill/>
          <a:ln w="12700" cap="flat" cmpd="sng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20" rIns="45720"/>
          <a:lstStyle/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" y="200597"/>
            <a:ext cx="161925" cy="376238"/>
          </a:xfrm>
          <a:prstGeom prst="rect">
            <a:avLst/>
          </a:prstGeom>
          <a:solidFill>
            <a:srgbClr val="F79646"/>
          </a:solidFill>
          <a:ln>
            <a:noFill/>
          </a:ln>
        </p:spPr>
        <p:txBody>
          <a:bodyPr lIns="45720" rIns="45720" anchor="ctr"/>
          <a:lstStyle>
            <a:lvl1pPr lvl="0" defTabSz="685800">
              <a:defRPr>
                <a:solidFill>
                  <a:srgbClr val="000000"/>
                </a:solidFill>
                <a:latin typeface="Calibri" panose="020F0502020204030204"/>
              </a:defRPr>
            </a:lvl1pPr>
            <a:lvl2pPr marL="742950" lvl="1" indent="-285750" defTabSz="685800">
              <a:defRPr>
                <a:solidFill>
                  <a:srgbClr val="000000"/>
                </a:solidFill>
                <a:latin typeface="Calibri" panose="020F0502020204030204"/>
              </a:defRPr>
            </a:lvl2pPr>
            <a:lvl3pPr marL="1143000" lvl="2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3pPr>
            <a:lvl4pPr marL="1600200" lvl="3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4pPr>
            <a:lvl5pPr marL="2057400" lvl="4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5pPr>
            <a:lvl6pPr marL="2514600" lvl="5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6pPr>
            <a:lvl7pPr marL="2971800" lvl="6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7pPr>
            <a:lvl8pPr marL="3429000" lvl="7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8pPr>
            <a:lvl9pPr marL="3886200" lvl="8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9pPr>
          </a:lstStyle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190501" y="200597"/>
            <a:ext cx="80963" cy="376238"/>
          </a:xfrm>
          <a:prstGeom prst="rect">
            <a:avLst/>
          </a:prstGeom>
          <a:solidFill>
            <a:srgbClr val="F79646"/>
          </a:solidFill>
          <a:ln>
            <a:noFill/>
          </a:ln>
        </p:spPr>
        <p:txBody>
          <a:bodyPr lIns="45720" rIns="45720" anchor="ctr"/>
          <a:lstStyle>
            <a:lvl1pPr lvl="0" defTabSz="685800">
              <a:defRPr>
                <a:solidFill>
                  <a:srgbClr val="000000"/>
                </a:solidFill>
                <a:latin typeface="Calibri" panose="020F0502020204030204"/>
              </a:defRPr>
            </a:lvl1pPr>
            <a:lvl2pPr marL="742950" lvl="1" indent="-285750" defTabSz="685800">
              <a:defRPr>
                <a:solidFill>
                  <a:srgbClr val="000000"/>
                </a:solidFill>
                <a:latin typeface="Calibri" panose="020F0502020204030204"/>
              </a:defRPr>
            </a:lvl2pPr>
            <a:lvl3pPr marL="1143000" lvl="2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3pPr>
            <a:lvl4pPr marL="1600200" lvl="3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4pPr>
            <a:lvl5pPr marL="2057400" lvl="4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5pPr>
            <a:lvl6pPr marL="2514600" lvl="5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6pPr>
            <a:lvl7pPr marL="2971800" lvl="6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7pPr>
            <a:lvl8pPr marL="3429000" lvl="7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8pPr>
            <a:lvl9pPr marL="3886200" lvl="8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9pPr>
          </a:lstStyle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377" y="2383"/>
            <a:ext cx="12194377" cy="6852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-3173" y="2287449"/>
            <a:ext cx="12195173" cy="2282287"/>
          </a:xfrm>
          <a:prstGeom prst="rect">
            <a:avLst/>
          </a:prstGeom>
          <a:solidFill>
            <a:schemeClr val="accent1">
              <a:alpha val="85098"/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200" b="0" i="0" u="none" strike="noStrike" kern="1200" spc="0" baseline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1" hasCustomPrompt="1"/>
          </p:nvPr>
        </p:nvSpPr>
        <p:spPr>
          <a:xfrm>
            <a:off x="2215363" y="2457030"/>
            <a:ext cx="7758113" cy="1943100"/>
          </a:xfrm>
          <a:prstGeom prst="rect">
            <a:avLst/>
          </a:prstGeom>
        </p:spPr>
        <p:txBody>
          <a:bodyPr anchor="ctr"/>
          <a:lstStyle>
            <a:lvl1pPr lvl="0" algn="ctr">
              <a:defRPr sz="4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add content</a:t>
            </a:r>
            <a:endParaRPr lang="zh-CN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3173" y="4643437"/>
            <a:ext cx="12195173" cy="0"/>
          </a:xfrm>
          <a:prstGeom prst="line">
            <a:avLst/>
          </a:prstGeom>
          <a:ln w="95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9951"/>
            <a:ext cx="11446933" cy="400110"/>
          </a:xfrm>
          <a:prstGeom prst="rect">
            <a:avLst/>
          </a:prstGeom>
        </p:spPr>
        <p:txBody>
          <a:bodyPr>
            <a:spAutoFit/>
          </a:bodyPr>
          <a:lstStyle>
            <a:lvl1pPr lvl="0" algn="l">
              <a:defRPr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" name="矩形 2"/>
          <p:cNvSpPr/>
          <p:nvPr/>
        </p:nvSpPr>
        <p:spPr>
          <a:xfrm>
            <a:off x="335360" y="0"/>
            <a:ext cx="144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sz="1800">
              <a:solidFill>
                <a:schemeClr val="l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54868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对象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424"/>
            <a:ext cx="12192000" cy="686933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31858" y="23423"/>
            <a:ext cx="1307720" cy="4941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9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1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lvl="0" algn="l" defTabSz="914400">
        <a:lnSpc>
          <a:spcPct val="100000"/>
        </a:lnSpc>
        <a:spcBef>
          <a:spcPct val="0"/>
        </a:spcBef>
        <a:buNone/>
        <a:defRPr sz="2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</p:titleStyle>
    <p:bodyStyle>
      <a:lvl1pPr marL="0" lvl="0" indent="0" algn="l" defTabSz="914400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284480" lvl="1" indent="-172720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511175" lvl="2" indent="-165735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Trebuchet MS" panose="020B0603020202020204" charset="0"/>
        <a:buChar char="–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0" lvl="3" indent="0" algn="l" defTabSz="914400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600" kern="1200">
          <a:solidFill>
            <a:schemeClr val="tx2"/>
          </a:solidFill>
          <a:latin typeface="Arial" panose="020B0604020202020204"/>
          <a:ea typeface="微软雅黑" panose="020B0503020204020204" charset="-122"/>
        </a:defRPr>
      </a:lvl4pPr>
      <a:lvl5pPr marL="0" lvl="4" indent="0" algn="l" defTabSz="914400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​"/>
        <a:defRPr lang="en-US" sz="1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69875" lvl="5" indent="-152400" algn="l" defTabSz="914400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0" lvl="6" indent="0" algn="l" defTabSz="914400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0" lvl="7" indent="0" algn="l" defTabSz="914400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8pPr>
      <a:lvl9pPr marL="0" lvl="8" indent="0" algn="l" defTabSz="914400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5059045" y="2136775"/>
            <a:ext cx="6458585" cy="1899285"/>
          </a:xfrm>
        </p:spPr>
        <p:txBody>
          <a:bodyPr/>
          <a:lstStyle/>
          <a:p>
            <a:r>
              <a:rPr lang="zh-CN" altLang="en-US" dirty="0"/>
              <a:t>统一身份认证系统操作</a:t>
            </a:r>
          </a:p>
          <a:p>
            <a:r>
              <a:rPr lang="zh-CN" altLang="en-US" dirty="0"/>
              <a:t>流程汇报</a:t>
            </a:r>
            <a:endParaRPr lang="en-US" altLang="zh-CN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653838" y="6494463"/>
            <a:ext cx="538162" cy="363537"/>
          </a:xfrm>
          <a:prstGeom prst="rect">
            <a:avLst/>
          </a:prstGeom>
        </p:spPr>
        <p:txBody>
          <a:bodyPr lIns="91401" tIns="45700" rIns="91401" bIns="45700"/>
          <a:lstStyle/>
          <a:p>
            <a:fld id="{118D5ACA-62CA-46DB-AD6B-12EDD6D51A23}" type="slidenum">
              <a:rPr lang="zh-CN" altLang="en-US" smtClean="0">
                <a:solidFill>
                  <a:srgbClr val="000000"/>
                </a:solidFill>
              </a:rPr>
              <a:t>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业务系统同步配置，教师注册信息同步到业务系统（新增自动同步）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689610"/>
            <a:ext cx="11376025" cy="5741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教师登录业务系统，输入账号，可登陆各业务系统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5415" y="834390"/>
            <a:ext cx="6293485" cy="5604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A4C5D7-D252-46FD-8CFD-9629174C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统一身份认证登录页面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67CE1-E0A2-4085-BC95-8F2F3EE3E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4" y="1563585"/>
            <a:ext cx="6523676" cy="3533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78D214-6959-42AC-91AE-47B1CE4841C3}"/>
              </a:ext>
            </a:extLst>
          </p:cNvPr>
          <p:cNvSpPr txBox="1"/>
          <p:nvPr/>
        </p:nvSpPr>
        <p:spPr>
          <a:xfrm>
            <a:off x="7378790" y="1682338"/>
            <a:ext cx="43396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支持多种方式登录：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1.</a:t>
            </a:r>
            <a:r>
              <a:rPr lang="zh-CN" altLang="en-US" dirty="0"/>
              <a:t>手机号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工号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邮箱号</a:t>
            </a:r>
            <a:endParaRPr lang="en-US" altLang="zh-CN" dirty="0"/>
          </a:p>
          <a:p>
            <a:r>
              <a:rPr lang="zh-CN" altLang="en-US" dirty="0"/>
              <a:t>注：通过手机号、邮箱号也可直接修改或</a:t>
            </a:r>
            <a:endParaRPr lang="en-US" altLang="zh-CN" dirty="0"/>
          </a:p>
          <a:p>
            <a:r>
              <a:rPr lang="zh-CN" altLang="en-US" dirty="0"/>
              <a:t>找回密码。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2954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CF7764-DEA7-40AE-A528-2659F5A8E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融合门户实现业务融合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664CC72-E532-4B29-A35E-AEB8C296D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1039593"/>
            <a:ext cx="6593840" cy="4982013"/>
          </a:xfrm>
          <a:prstGeom prst="rect">
            <a:avLst/>
          </a:prstGeom>
        </p:spPr>
      </p:pic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C5D2D0BF-1E7F-4E94-BD2D-D903ED10BC5F}"/>
              </a:ext>
            </a:extLst>
          </p:cNvPr>
          <p:cNvGraphicFramePr/>
          <p:nvPr/>
        </p:nvGraphicFramePr>
        <p:xfrm>
          <a:off x="6615303" y="91439"/>
          <a:ext cx="4906137" cy="3723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962BBDA1-026A-41DE-A260-1327F08E99C2}"/>
              </a:ext>
            </a:extLst>
          </p:cNvPr>
          <p:cNvGraphicFramePr/>
          <p:nvPr/>
        </p:nvGraphicFramePr>
        <p:xfrm>
          <a:off x="7538720" y="3814488"/>
          <a:ext cx="3312160" cy="2846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089088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171" y="3177"/>
            <a:ext cx="12198703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135334" y="1156453"/>
            <a:ext cx="6056673" cy="1347031"/>
          </a:xfrm>
          <a:prstGeom prst="rect">
            <a:avLst/>
          </a:prstGeom>
          <a:solidFill>
            <a:srgbClr val="FF58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4" tIns="91372" rIns="182744" bIns="91372" spcCol="0" rtlCol="0" anchor="ctr"/>
          <a:lstStyle/>
          <a:p>
            <a:pPr algn="ctr"/>
            <a:r>
              <a:rPr lang="zh-CN" altLang="en-US" sz="2800" b="1" kern="0" dirty="0">
                <a:solidFill>
                  <a:srgbClr val="FFFFFF"/>
                </a:solidFill>
                <a:latin typeface="华文楷体" panose="02010600040101010101" charset="-122"/>
                <a:ea typeface="华文楷体" panose="02010600040101010101" charset="-122"/>
                <a:sym typeface="Calibri" panose="020F0502020204030204" pitchFamily="34" charset="0"/>
              </a:rPr>
              <a:t>谢谢！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DFB980-A496-47C7-A877-69AFE5064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教师帐号业务流程图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87E3D1-228D-4BBE-B0E8-5C3B3D285A94}"/>
              </a:ext>
            </a:extLst>
          </p:cNvPr>
          <p:cNvGrpSpPr/>
          <p:nvPr/>
        </p:nvGrpSpPr>
        <p:grpSpPr>
          <a:xfrm>
            <a:off x="642516" y="1248395"/>
            <a:ext cx="11143168" cy="4998363"/>
            <a:chOff x="655827" y="1038173"/>
            <a:chExt cx="7656909" cy="3349501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BE16A3F3-3F8C-4212-B33C-C6343F5B0CBA}"/>
                </a:ext>
              </a:extLst>
            </p:cNvPr>
            <p:cNvCxnSpPr/>
            <p:nvPr/>
          </p:nvCxnSpPr>
          <p:spPr>
            <a:xfrm>
              <a:off x="1172558" y="2462160"/>
              <a:ext cx="2271713" cy="47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01">
              <a:extLst>
                <a:ext uri="{FF2B5EF4-FFF2-40B4-BE49-F238E27FC236}">
                  <a16:creationId xmlns:a16="http://schemas.microsoft.com/office/drawing/2014/main" id="{B8C2F88C-5F25-4019-8404-17DE31B42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2321" y="1555590"/>
              <a:ext cx="1583531" cy="1856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教师用户注册</a:t>
              </a:r>
            </a:p>
          </p:txBody>
        </p:sp>
        <p:grpSp>
          <p:nvGrpSpPr>
            <p:cNvPr id="8" name="组合 16">
              <a:extLst>
                <a:ext uri="{FF2B5EF4-FFF2-40B4-BE49-F238E27FC236}">
                  <a16:creationId xmlns:a16="http://schemas.microsoft.com/office/drawing/2014/main" id="{45535EC1-F187-438A-A146-4CD7CF3079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64730" y="1841369"/>
              <a:ext cx="1968338" cy="510064"/>
              <a:chOff x="2818" y="5874"/>
              <a:chExt cx="4134" cy="1071"/>
            </a:xfrm>
          </p:grpSpPr>
          <p:sp>
            <p:nvSpPr>
              <p:cNvPr id="38" name="左中括号 37">
                <a:extLst>
                  <a:ext uri="{FF2B5EF4-FFF2-40B4-BE49-F238E27FC236}">
                    <a16:creationId xmlns:a16="http://schemas.microsoft.com/office/drawing/2014/main" id="{233779E3-79AE-4C4B-9AE1-AFA76D31FCB7}"/>
                  </a:ext>
                </a:extLst>
              </p:cNvPr>
              <p:cNvSpPr/>
              <p:nvPr/>
            </p:nvSpPr>
            <p:spPr>
              <a:xfrm>
                <a:off x="2818" y="5874"/>
                <a:ext cx="219" cy="1071"/>
              </a:xfrm>
              <a:prstGeom prst="leftBracket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/>
              </a:p>
            </p:txBody>
          </p:sp>
          <p:sp>
            <p:nvSpPr>
              <p:cNvPr id="39" name="文本框 101">
                <a:extLst>
                  <a:ext uri="{FF2B5EF4-FFF2-40B4-BE49-F238E27FC236}">
                    <a16:creationId xmlns:a16="http://schemas.microsoft.com/office/drawing/2014/main" id="{49EF1428-488F-4640-86CF-543DF9C21DBA}"/>
                  </a:ext>
                </a:extLst>
              </p:cNvPr>
              <p:cNvSpPr/>
              <p:nvPr/>
            </p:nvSpPr>
            <p:spPr>
              <a:xfrm>
                <a:off x="3041" y="5939"/>
                <a:ext cx="3911" cy="9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fontAlgn="auto">
                  <a:defRPr/>
                </a:pPr>
                <a:r>
                  <a:rPr lang="zh-CN" altLang="en-US" sz="1000" noProof="1">
                    <a:solidFill>
                      <a:srgbClr val="000000"/>
                    </a:solidFill>
                    <a:latin typeface="微软雅黑" panose="020B0503020204020204" charset="-122"/>
                    <a:sym typeface="微软雅黑" panose="020B0503020204020204" charset="-122"/>
                  </a:rPr>
                  <a:t>用户信息自助录入</a:t>
                </a:r>
              </a:p>
              <a:p>
                <a:pPr marL="171446" indent="-171446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noProof="1">
                    <a:solidFill>
                      <a:srgbClr val="000000"/>
                    </a:solidFill>
                    <a:latin typeface="微软雅黑" panose="020B0503020204020204" charset="-122"/>
                    <a:sym typeface="微软雅黑" panose="020B0503020204020204" charset="-122"/>
                  </a:rPr>
                  <a:t>基础信息：姓名、身份证号、手机号</a:t>
                </a:r>
              </a:p>
              <a:p>
                <a:pPr marL="171446" indent="-171446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noProof="1">
                    <a:solidFill>
                      <a:srgbClr val="000000"/>
                    </a:solidFill>
                    <a:latin typeface="微软雅黑" panose="020B0503020204020204" charset="-122"/>
                    <a:sym typeface="微软雅黑" panose="020B0503020204020204" charset="-122"/>
                  </a:rPr>
                  <a:t>组织机构：所属组织机构</a:t>
                </a:r>
              </a:p>
              <a:p>
                <a:pPr marL="171446" indent="-171446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noProof="1">
                    <a:solidFill>
                      <a:srgbClr val="000000"/>
                    </a:solidFill>
                    <a:latin typeface="微软雅黑" panose="020B0503020204020204" charset="-122"/>
                    <a:sym typeface="微软雅黑" panose="020B0503020204020204" charset="-122"/>
                  </a:rPr>
                  <a:t>统一认证根据规则自动生成工号</a:t>
                </a:r>
              </a:p>
            </p:txBody>
          </p:sp>
        </p:grpSp>
        <p:sp>
          <p:nvSpPr>
            <p:cNvPr id="9" name="文本框 11">
              <a:extLst>
                <a:ext uri="{FF2B5EF4-FFF2-40B4-BE49-F238E27FC236}">
                  <a16:creationId xmlns:a16="http://schemas.microsoft.com/office/drawing/2014/main" id="{B8177B45-0D47-4284-AEA9-2C2AE57E30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827" y="2681236"/>
              <a:ext cx="609600" cy="185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zh-CN" altLang="en-US" sz="1200" b="1" dirty="0">
                  <a:latin typeface="微软雅黑" panose="020B0503020204020204" pitchFamily="34" charset="-122"/>
                </a:rPr>
                <a:t>教师用户</a:t>
              </a:r>
            </a:p>
          </p:txBody>
        </p: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7FA91625-9C48-4179-B216-0EBD05DD3CF4}"/>
                </a:ext>
              </a:extLst>
            </p:cNvPr>
            <p:cNvCxnSpPr/>
            <p:nvPr/>
          </p:nvCxnSpPr>
          <p:spPr>
            <a:xfrm>
              <a:off x="3855036" y="1378692"/>
              <a:ext cx="1191" cy="8691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73">
              <a:extLst>
                <a:ext uri="{FF2B5EF4-FFF2-40B4-BE49-F238E27FC236}">
                  <a16:creationId xmlns:a16="http://schemas.microsoft.com/office/drawing/2014/main" id="{5A4ACA7B-3D2D-4E9C-84F5-46F13E0BA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212" y="1450367"/>
              <a:ext cx="1208723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招生</a:t>
              </a:r>
            </a:p>
          </p:txBody>
        </p:sp>
        <p:sp>
          <p:nvSpPr>
            <p:cNvPr id="12" name="Rectangle 73">
              <a:extLst>
                <a:ext uri="{FF2B5EF4-FFF2-40B4-BE49-F238E27FC236}">
                  <a16:creationId xmlns:a16="http://schemas.microsoft.com/office/drawing/2014/main" id="{E2CCBCDB-8E76-4A03-8EA2-C5FA7515E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212" y="1914711"/>
              <a:ext cx="1208723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教务</a:t>
              </a:r>
            </a:p>
          </p:txBody>
        </p:sp>
        <p:sp>
          <p:nvSpPr>
            <p:cNvPr id="13" name="Rectangle 73">
              <a:extLst>
                <a:ext uri="{FF2B5EF4-FFF2-40B4-BE49-F238E27FC236}">
                  <a16:creationId xmlns:a16="http://schemas.microsoft.com/office/drawing/2014/main" id="{F81D5255-F7C9-491A-BAD8-AFDE8F606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212" y="2374737"/>
              <a:ext cx="1208723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考试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6DB69B2-ECD7-4CB3-B24F-63588AB45413}"/>
                </a:ext>
              </a:extLst>
            </p:cNvPr>
            <p:cNvSpPr/>
            <p:nvPr/>
          </p:nvSpPr>
          <p:spPr>
            <a:xfrm>
              <a:off x="6893511" y="1038173"/>
              <a:ext cx="1419225" cy="2684859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prstDash val="solid"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00" b="1" noProof="1">
                <a:ln cap="rnd">
                  <a:solidFill>
                    <a:schemeClr val="tx1"/>
                  </a:solidFill>
                  <a:prstDash val="dot"/>
                </a:ln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C0E080D-1CF8-4782-970B-716A58B786E1}"/>
                </a:ext>
              </a:extLst>
            </p:cNvPr>
            <p:cNvSpPr txBox="1"/>
            <p:nvPr/>
          </p:nvSpPr>
          <p:spPr>
            <a:xfrm>
              <a:off x="6893511" y="1083655"/>
              <a:ext cx="1419225" cy="22687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 noProof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cs typeface="微软雅黑" panose="020B0503020204020204" charset="-122"/>
                </a:rPr>
                <a:t>国开业务体系</a:t>
              </a:r>
            </a:p>
          </p:txBody>
        </p:sp>
        <p:cxnSp>
          <p:nvCxnSpPr>
            <p:cNvPr id="16" name="肘形连接符 15">
              <a:extLst>
                <a:ext uri="{FF2B5EF4-FFF2-40B4-BE49-F238E27FC236}">
                  <a16:creationId xmlns:a16="http://schemas.microsoft.com/office/drawing/2014/main" id="{B0579243-62C7-4D7B-9C52-05E20B58E768}"/>
                </a:ext>
              </a:extLst>
            </p:cNvPr>
            <p:cNvCxnSpPr>
              <a:stCxn id="9" idx="2"/>
              <a:endCxn id="27" idx="2"/>
            </p:cNvCxnSpPr>
            <p:nvPr/>
          </p:nvCxnSpPr>
          <p:spPr>
            <a:xfrm rot="5400000" flipH="1" flipV="1">
              <a:off x="3184262" y="452124"/>
              <a:ext cx="191099" cy="4638369"/>
            </a:xfrm>
            <a:prstGeom prst="bentConnector3">
              <a:avLst>
                <a:gd name="adj1" fmla="val -8016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01">
              <a:extLst>
                <a:ext uri="{FF2B5EF4-FFF2-40B4-BE49-F238E27FC236}">
                  <a16:creationId xmlns:a16="http://schemas.microsoft.com/office/drawing/2014/main" id="{DC3EB3D0-FA5A-4C44-A5A3-F8D09FA59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4262" y="2812204"/>
              <a:ext cx="1212056" cy="1856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3.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教师用户首次登录</a:t>
              </a:r>
            </a:p>
          </p:txBody>
        </p:sp>
        <p:sp>
          <p:nvSpPr>
            <p:cNvPr id="18" name="文本框 101">
              <a:extLst>
                <a:ext uri="{FF2B5EF4-FFF2-40B4-BE49-F238E27FC236}">
                  <a16:creationId xmlns:a16="http://schemas.microsoft.com/office/drawing/2014/main" id="{F68DBC62-0F5A-4AB9-B0E8-5973447F9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9743" y="1377501"/>
              <a:ext cx="1583531" cy="1856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新注册用户审核</a:t>
              </a:r>
            </a:p>
          </p:txBody>
        </p:sp>
        <p:grpSp>
          <p:nvGrpSpPr>
            <p:cNvPr id="19" name="组合 19">
              <a:extLst>
                <a:ext uri="{FF2B5EF4-FFF2-40B4-BE49-F238E27FC236}">
                  <a16:creationId xmlns:a16="http://schemas.microsoft.com/office/drawing/2014/main" id="{89857113-E0EF-4646-8C3F-A6740B9FF0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77346" y="3159870"/>
              <a:ext cx="2958703" cy="414413"/>
              <a:chOff x="2847" y="5405"/>
              <a:chExt cx="5789" cy="872"/>
            </a:xfrm>
          </p:grpSpPr>
          <p:sp>
            <p:nvSpPr>
              <p:cNvPr id="36" name="左中括号 35">
                <a:extLst>
                  <a:ext uri="{FF2B5EF4-FFF2-40B4-BE49-F238E27FC236}">
                    <a16:creationId xmlns:a16="http://schemas.microsoft.com/office/drawing/2014/main" id="{837E0AE2-57CE-4755-915F-83A79642BB9D}"/>
                  </a:ext>
                </a:extLst>
              </p:cNvPr>
              <p:cNvSpPr/>
              <p:nvPr/>
            </p:nvSpPr>
            <p:spPr>
              <a:xfrm>
                <a:off x="2847" y="5405"/>
                <a:ext cx="210" cy="872"/>
              </a:xfrm>
              <a:prstGeom prst="leftBracket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2400" noProof="1"/>
              </a:p>
            </p:txBody>
          </p:sp>
          <p:sp>
            <p:nvSpPr>
              <p:cNvPr id="37" name="文本框 101">
                <a:extLst>
                  <a:ext uri="{FF2B5EF4-FFF2-40B4-BE49-F238E27FC236}">
                    <a16:creationId xmlns:a16="http://schemas.microsoft.com/office/drawing/2014/main" id="{7F927A6F-E459-4213-8EDB-01188A20D0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" y="5405"/>
                <a:ext cx="5603" cy="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171450" indent="-17145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Aft>
                    <a:spcPct val="0"/>
                  </a:spcAft>
                </a:pPr>
                <a:r>
                  <a:rPr lang="zh-CN" altLang="en-US" sz="11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登录进入融合门户；</a:t>
                </a: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</a:pPr>
                <a:r>
                  <a:rPr lang="zh-CN" altLang="en-US" sz="11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师资库系统中完善教师信息。</a:t>
                </a: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</a:pPr>
                <a:r>
                  <a:rPr lang="zh-CN" altLang="en-US" sz="11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找对应的业务系统管理员分配业务权限。</a:t>
                </a: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20" name="肘形连接符 25">
              <a:extLst>
                <a:ext uri="{FF2B5EF4-FFF2-40B4-BE49-F238E27FC236}">
                  <a16:creationId xmlns:a16="http://schemas.microsoft.com/office/drawing/2014/main" id="{96FF175B-8E17-46D0-B854-AF409771282B}"/>
                </a:ext>
              </a:extLst>
            </p:cNvPr>
            <p:cNvCxnSpPr>
              <a:endCxn id="11" idx="1"/>
            </p:cNvCxnSpPr>
            <p:nvPr/>
          </p:nvCxnSpPr>
          <p:spPr>
            <a:xfrm flipV="1">
              <a:off x="6141037" y="1618007"/>
              <a:ext cx="888206" cy="842963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8">
              <a:extLst>
                <a:ext uri="{FF2B5EF4-FFF2-40B4-BE49-F238E27FC236}">
                  <a16:creationId xmlns:a16="http://schemas.microsoft.com/office/drawing/2014/main" id="{5FE8885D-1ABA-43A2-B42E-6441E72CF031}"/>
                </a:ext>
              </a:extLst>
            </p:cNvPr>
            <p:cNvCxnSpPr>
              <a:endCxn id="12" idx="1"/>
            </p:cNvCxnSpPr>
            <p:nvPr/>
          </p:nvCxnSpPr>
          <p:spPr>
            <a:xfrm flipV="1">
              <a:off x="6141037" y="2082351"/>
              <a:ext cx="888206" cy="37623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29">
              <a:extLst>
                <a:ext uri="{FF2B5EF4-FFF2-40B4-BE49-F238E27FC236}">
                  <a16:creationId xmlns:a16="http://schemas.microsoft.com/office/drawing/2014/main" id="{E4AFE515-7F5B-4BCD-AE99-0208921CF03B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6141037" y="2460969"/>
              <a:ext cx="888206" cy="80963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30">
              <a:extLst>
                <a:ext uri="{FF2B5EF4-FFF2-40B4-BE49-F238E27FC236}">
                  <a16:creationId xmlns:a16="http://schemas.microsoft.com/office/drawing/2014/main" id="{79BE2AF6-5189-4445-94FF-C94A5681FC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1753" y="2246657"/>
              <a:ext cx="758428" cy="185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en-US" altLang="zh-CN" sz="1200" b="1">
                  <a:latin typeface="微软雅黑" panose="020B0503020204020204" pitchFamily="34" charset="-122"/>
                </a:rPr>
                <a:t>4.</a:t>
              </a:r>
              <a:r>
                <a:rPr lang="zh-CN" altLang="en-US" sz="1200" b="1">
                  <a:latin typeface="微软雅黑" panose="020B0503020204020204" pitchFamily="34" charset="-122"/>
                </a:rPr>
                <a:t>单点登录</a:t>
              </a:r>
            </a:p>
          </p:txBody>
        </p:sp>
        <p:grpSp>
          <p:nvGrpSpPr>
            <p:cNvPr id="24" name="组合 33">
              <a:extLst>
                <a:ext uri="{FF2B5EF4-FFF2-40B4-BE49-F238E27FC236}">
                  <a16:creationId xmlns:a16="http://schemas.microsoft.com/office/drawing/2014/main" id="{7B8BF629-9EF4-4B62-B5A0-866B0AC5F8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76406" y="1625085"/>
              <a:ext cx="2085744" cy="621294"/>
              <a:chOff x="7461" y="4014"/>
              <a:chExt cx="4381" cy="1306"/>
            </a:xfrm>
          </p:grpSpPr>
          <p:sp>
            <p:nvSpPr>
              <p:cNvPr id="34" name="文本框 101">
                <a:extLst>
                  <a:ext uri="{FF2B5EF4-FFF2-40B4-BE49-F238E27FC236}">
                    <a16:creationId xmlns:a16="http://schemas.microsoft.com/office/drawing/2014/main" id="{7184F39B-0CDE-4B29-B5B3-723EF9577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3" y="4106"/>
                <a:ext cx="4239" cy="1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286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130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ts val="1000"/>
                  </a:spcAft>
                  <a:buFont typeface="Arial" panose="020B0604020202020204" pitchFamily="34" charset="0"/>
                  <a:buChar char="•"/>
                  <a:tabLst>
                    <a:tab pos="1609725" algn="l"/>
                  </a:tabLs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00000"/>
                  </a:lnSpc>
                  <a:spcAft>
                    <a:spcPct val="0"/>
                  </a:spcAft>
                  <a:buFont typeface="Arial" panose="020B0604020202020204" pitchFamily="34" charset="0"/>
                  <a:buAutoNum type="alphaLcParenR"/>
                </a:pPr>
                <a:r>
                  <a: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登录平台管理端；</a:t>
                </a: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  <a:buFont typeface="Arial" panose="020B0604020202020204" pitchFamily="34" charset="0"/>
                  <a:buAutoNum type="alphaLcParenR"/>
                </a:pPr>
                <a:r>
                  <a: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审核新注册用户；</a:t>
                </a:r>
                <a:endParaRPr lang="en-US" altLang="zh-CN" sz="1000" dirty="0">
                  <a:solidFill>
                    <a:srgbClr val="000000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  <a:buFont typeface="Arial" panose="020B0604020202020204" pitchFamily="34" charset="0"/>
                  <a:buAutoNum type="alphaLcParenR"/>
                </a:pPr>
                <a:r>
                  <a: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审核通过后短息自动告知；</a:t>
                </a:r>
                <a:endParaRPr lang="en-US" altLang="zh-CN" sz="1000" dirty="0">
                  <a:solidFill>
                    <a:srgbClr val="000000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  <a:buFont typeface="Arial" panose="020B0604020202020204" pitchFamily="34" charset="0"/>
                  <a:buAutoNum type="alphaLcParenR"/>
                </a:pPr>
                <a:r>
                  <a:rPr lang="zh-CN" altLang="en-US" sz="1000" dirty="0">
                    <a:solidFill>
                      <a:srgbClr val="000000"/>
                    </a:solidFill>
                    <a:latin typeface="微软雅黑" panose="020B0503020204020204" pitchFamily="34" charset="-122"/>
                    <a:sym typeface="微软雅黑" panose="020B0503020204020204" pitchFamily="34" charset="-122"/>
                  </a:rPr>
                  <a:t>为新用户分配权限</a:t>
                </a:r>
                <a:endParaRPr lang="en-US" altLang="zh-CN" sz="1000" dirty="0">
                  <a:solidFill>
                    <a:srgbClr val="000000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>
                  <a:lnSpc>
                    <a:spcPct val="100000"/>
                  </a:lnSpc>
                  <a:spcAft>
                    <a:spcPct val="0"/>
                  </a:spcAft>
                  <a:buFont typeface="Arial" panose="020B0604020202020204" pitchFamily="34" charset="0"/>
                  <a:buAutoNum type="alphaLcParenR"/>
                </a:pPr>
                <a:endParaRPr lang="zh-CN" altLang="en-US" sz="1000" dirty="0">
                  <a:solidFill>
                    <a:srgbClr val="000000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左中括号 34">
                <a:extLst>
                  <a:ext uri="{FF2B5EF4-FFF2-40B4-BE49-F238E27FC236}">
                    <a16:creationId xmlns:a16="http://schemas.microsoft.com/office/drawing/2014/main" id="{754A634D-C37C-4A83-8994-2987217D386A}"/>
                  </a:ext>
                </a:extLst>
              </p:cNvPr>
              <p:cNvSpPr/>
              <p:nvPr/>
            </p:nvSpPr>
            <p:spPr>
              <a:xfrm>
                <a:off x="7461" y="4014"/>
                <a:ext cx="185" cy="1149"/>
              </a:xfrm>
              <a:prstGeom prst="leftBracket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/>
              </a:p>
            </p:txBody>
          </p:sp>
        </p:grpSp>
        <p:sp>
          <p:nvSpPr>
            <p:cNvPr id="25" name="文本框 26">
              <a:extLst>
                <a:ext uri="{FF2B5EF4-FFF2-40B4-BE49-F238E27FC236}">
                  <a16:creationId xmlns:a16="http://schemas.microsoft.com/office/drawing/2014/main" id="{6B3875A2-361E-4830-B75C-FC5CBB0F6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884" y="4156420"/>
              <a:ext cx="7333059" cy="23125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marL="342900" indent="-3429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2857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1" eaLnBrk="1" hangingPunct="1">
                <a:spcAft>
                  <a:spcPct val="0"/>
                </a:spcAft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手机号、工号、邮箱号都可作为用户名进行登录，一个帐号可登录所有业务系统。</a:t>
              </a:r>
            </a:p>
          </p:txBody>
        </p:sp>
        <p:sp>
          <p:nvSpPr>
            <p:cNvPr id="26" name="矩形 48">
              <a:extLst>
                <a:ext uri="{FF2B5EF4-FFF2-40B4-BE49-F238E27FC236}">
                  <a16:creationId xmlns:a16="http://schemas.microsoft.com/office/drawing/2014/main" id="{F784E78A-7D7B-4A1A-9F26-845E2CAB9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033" y="2252848"/>
              <a:ext cx="1080000" cy="42767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统一身份</a:t>
              </a:r>
            </a:p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认证平台</a:t>
              </a:r>
            </a:p>
          </p:txBody>
        </p:sp>
        <p:sp>
          <p:nvSpPr>
            <p:cNvPr id="27" name="矩形 48">
              <a:extLst>
                <a:ext uri="{FF2B5EF4-FFF2-40B4-BE49-F238E27FC236}">
                  <a16:creationId xmlns:a16="http://schemas.microsoft.com/office/drawing/2014/main" id="{38B58AA8-0178-4931-B413-9EACADD65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996" y="2248086"/>
              <a:ext cx="1080000" cy="42767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融合门户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/APP</a:t>
              </a:r>
              <a:endPara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B7BEF7DD-ED85-4C7B-A966-E20100E85348}"/>
                </a:ext>
              </a:extLst>
            </p:cNvPr>
            <p:cNvCxnSpPr>
              <a:stCxn id="26" idx="3"/>
              <a:endCxn id="27" idx="1"/>
            </p:cNvCxnSpPr>
            <p:nvPr/>
          </p:nvCxnSpPr>
          <p:spPr>
            <a:xfrm flipV="1">
              <a:off x="4524168" y="2462160"/>
              <a:ext cx="534591" cy="4763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2">
              <a:extLst>
                <a:ext uri="{FF2B5EF4-FFF2-40B4-BE49-F238E27FC236}">
                  <a16:creationId xmlns:a16="http://schemas.microsoft.com/office/drawing/2014/main" id="{D47E2B5A-D6A0-4B37-96CE-011D5845D9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1305" y="2258563"/>
              <a:ext cx="758429" cy="185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FontTx/>
                <a:buNone/>
              </a:pPr>
              <a:r>
                <a:rPr lang="zh-CN" altLang="zh-CN" sz="1200">
                  <a:latin typeface="微软雅黑" panose="020B0503020204020204" pitchFamily="34" charset="-122"/>
                </a:rPr>
                <a:t>数据交互</a:t>
              </a:r>
            </a:p>
          </p:txBody>
        </p:sp>
        <p:sp>
          <p:nvSpPr>
            <p:cNvPr id="30" name="Rectangle 73">
              <a:extLst>
                <a:ext uri="{FF2B5EF4-FFF2-40B4-BE49-F238E27FC236}">
                  <a16:creationId xmlns:a16="http://schemas.microsoft.com/office/drawing/2014/main" id="{E26F0756-708D-45AC-885C-D8AEC8226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212" y="2824390"/>
              <a:ext cx="1208723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学习网</a:t>
              </a:r>
            </a:p>
          </p:txBody>
        </p:sp>
        <p:sp>
          <p:nvSpPr>
            <p:cNvPr id="31" name="Rectangle 73">
              <a:extLst>
                <a:ext uri="{FF2B5EF4-FFF2-40B4-BE49-F238E27FC236}">
                  <a16:creationId xmlns:a16="http://schemas.microsoft.com/office/drawing/2014/main" id="{98D380AE-87BE-46BF-946E-6BEE1E9D9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9212" y="3284416"/>
              <a:ext cx="1208723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……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32" name="肘形连接符 25">
              <a:extLst>
                <a:ext uri="{FF2B5EF4-FFF2-40B4-BE49-F238E27FC236}">
                  <a16:creationId xmlns:a16="http://schemas.microsoft.com/office/drawing/2014/main" id="{5C78B809-CE6F-40EC-80E9-DE7D1D065DDB}"/>
                </a:ext>
              </a:extLst>
            </p:cNvPr>
            <p:cNvCxnSpPr>
              <a:cxnSpLocks/>
              <a:stCxn id="27" idx="3"/>
              <a:endCxn id="30" idx="1"/>
            </p:cNvCxnSpPr>
            <p:nvPr/>
          </p:nvCxnSpPr>
          <p:spPr>
            <a:xfrm>
              <a:off x="6138655" y="2462161"/>
              <a:ext cx="890588" cy="52982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肘形连接符 25">
              <a:extLst>
                <a:ext uri="{FF2B5EF4-FFF2-40B4-BE49-F238E27FC236}">
                  <a16:creationId xmlns:a16="http://schemas.microsoft.com/office/drawing/2014/main" id="{5C1174FD-6B72-4D26-B337-E15875CEAF76}"/>
                </a:ext>
              </a:extLst>
            </p:cNvPr>
            <p:cNvCxnSpPr>
              <a:cxnSpLocks/>
              <a:stCxn id="27" idx="3"/>
              <a:endCxn id="31" idx="1"/>
            </p:cNvCxnSpPr>
            <p:nvPr/>
          </p:nvCxnSpPr>
          <p:spPr>
            <a:xfrm>
              <a:off x="6138655" y="2462161"/>
              <a:ext cx="890588" cy="989409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11">
            <a:extLst>
              <a:ext uri="{FF2B5EF4-FFF2-40B4-BE49-F238E27FC236}">
                <a16:creationId xmlns:a16="http://schemas.microsoft.com/office/drawing/2014/main" id="{35DC59B1-2B88-411A-BB4B-E9F818A2A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491" y="1342152"/>
            <a:ext cx="66536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sz="900" b="1" dirty="0">
                <a:latin typeface="微软雅黑" panose="020B0503020204020204" pitchFamily="34" charset="-122"/>
              </a:rPr>
              <a:t>总管理员</a:t>
            </a:r>
          </a:p>
        </p:txBody>
      </p:sp>
      <p:grpSp>
        <p:nvGrpSpPr>
          <p:cNvPr id="43" name="组合 19">
            <a:extLst>
              <a:ext uri="{FF2B5EF4-FFF2-40B4-BE49-F238E27FC236}">
                <a16:creationId xmlns:a16="http://schemas.microsoft.com/office/drawing/2014/main" id="{27142368-D8EF-41F9-9229-60B0F3739A5B}"/>
              </a:ext>
            </a:extLst>
          </p:cNvPr>
          <p:cNvGrpSpPr/>
          <p:nvPr/>
        </p:nvGrpSpPr>
        <p:grpSpPr>
          <a:xfrm>
            <a:off x="547089" y="3083112"/>
            <a:ext cx="965818" cy="754603"/>
            <a:chOff x="6386085" y="727374"/>
            <a:chExt cx="1192696" cy="929827"/>
          </a:xfrm>
        </p:grpSpPr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96E082FE-6773-4491-AEB4-324D2A7288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1341" y="727374"/>
              <a:ext cx="417443" cy="550581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algn="ctr" defTabSz="699404">
                <a:defRPr/>
              </a:pPr>
              <a:endParaRPr lang="en-GB" dirty="0">
                <a:solidFill>
                  <a:srgbClr val="FFFFFF"/>
                </a:solidFill>
                <a:latin typeface="Franklin Gothic Book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3715313-FD4E-4F6E-B348-4C981428CC8E}"/>
                </a:ext>
              </a:extLst>
            </p:cNvPr>
            <p:cNvSpPr txBox="1"/>
            <p:nvPr/>
          </p:nvSpPr>
          <p:spPr>
            <a:xfrm>
              <a:off x="6386085" y="1277956"/>
              <a:ext cx="1192696" cy="3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022">
                <a:defRPr/>
              </a:pPr>
              <a:endParaRPr lang="zh-CN" altLang="en-US" sz="1400" b="1" dirty="0">
                <a:solidFill>
                  <a:srgbClr val="000000"/>
                </a:solidFill>
                <a:latin typeface="Franklin Gothic Book"/>
                <a:ea typeface="黑体" panose="02010609060101010101" pitchFamily="49" charset="-122"/>
              </a:endParaRPr>
            </a:p>
          </p:txBody>
        </p:sp>
      </p:grpSp>
      <p:sp>
        <p:nvSpPr>
          <p:cNvPr id="47" name="Freeform 9">
            <a:extLst>
              <a:ext uri="{FF2B5EF4-FFF2-40B4-BE49-F238E27FC236}">
                <a16:creationId xmlns:a16="http://schemas.microsoft.com/office/drawing/2014/main" id="{F3839944-3A4A-4D02-80D2-395C24371DBD}"/>
              </a:ext>
            </a:extLst>
          </p:cNvPr>
          <p:cNvSpPr>
            <a:spLocks noEditPoints="1"/>
          </p:cNvSpPr>
          <p:nvPr/>
        </p:nvSpPr>
        <p:spPr bwMode="auto">
          <a:xfrm>
            <a:off x="5221156" y="871755"/>
            <a:ext cx="338036" cy="451958"/>
          </a:xfrm>
          <a:custGeom>
            <a:avLst/>
            <a:gdLst>
              <a:gd name="T0" fmla="*/ 1021 w 1295"/>
              <a:gd name="T1" fmla="*/ 376 h 1946"/>
              <a:gd name="T2" fmla="*/ 645 w 1295"/>
              <a:gd name="T3" fmla="*/ 751 h 1946"/>
              <a:gd name="T4" fmla="*/ 270 w 1295"/>
              <a:gd name="T5" fmla="*/ 376 h 1946"/>
              <a:gd name="T6" fmla="*/ 645 w 1295"/>
              <a:gd name="T7" fmla="*/ 0 h 1946"/>
              <a:gd name="T8" fmla="*/ 1021 w 1295"/>
              <a:gd name="T9" fmla="*/ 376 h 1946"/>
              <a:gd name="T10" fmla="*/ 645 w 1295"/>
              <a:gd name="T11" fmla="*/ 922 h 1946"/>
              <a:gd name="T12" fmla="*/ 589 w 1295"/>
              <a:gd name="T13" fmla="*/ 815 h 1946"/>
              <a:gd name="T14" fmla="*/ 327 w 1295"/>
              <a:gd name="T15" fmla="*/ 668 h 1946"/>
              <a:gd name="T16" fmla="*/ 4 w 1295"/>
              <a:gd name="T17" fmla="*/ 1504 h 1946"/>
              <a:gd name="T18" fmla="*/ 34 w 1295"/>
              <a:gd name="T19" fmla="*/ 1717 h 1946"/>
              <a:gd name="T20" fmla="*/ 209 w 1295"/>
              <a:gd name="T21" fmla="*/ 1857 h 1946"/>
              <a:gd name="T22" fmla="*/ 645 w 1295"/>
              <a:gd name="T23" fmla="*/ 1946 h 1946"/>
              <a:gd name="T24" fmla="*/ 650 w 1295"/>
              <a:gd name="T25" fmla="*/ 1946 h 1946"/>
              <a:gd name="T26" fmla="*/ 1086 w 1295"/>
              <a:gd name="T27" fmla="*/ 1857 h 1946"/>
              <a:gd name="T28" fmla="*/ 1261 w 1295"/>
              <a:gd name="T29" fmla="*/ 1717 h 1946"/>
              <a:gd name="T30" fmla="*/ 1291 w 1295"/>
              <a:gd name="T31" fmla="*/ 1504 h 1946"/>
              <a:gd name="T32" fmla="*/ 969 w 1295"/>
              <a:gd name="T33" fmla="*/ 668 h 1946"/>
              <a:gd name="T34" fmla="*/ 695 w 1295"/>
              <a:gd name="T35" fmla="*/ 811 h 1946"/>
              <a:gd name="T36" fmla="*/ 645 w 1295"/>
              <a:gd name="T37" fmla="*/ 922 h 1946"/>
              <a:gd name="T38" fmla="*/ 644 w 1295"/>
              <a:gd name="T39" fmla="*/ 1592 h 1946"/>
              <a:gd name="T40" fmla="*/ 571 w 1295"/>
              <a:gd name="T41" fmla="*/ 1492 h 1946"/>
              <a:gd name="T42" fmla="*/ 601 w 1295"/>
              <a:gd name="T43" fmla="*/ 1038 h 1946"/>
              <a:gd name="T44" fmla="*/ 644 w 1295"/>
              <a:gd name="T45" fmla="*/ 983 h 1946"/>
              <a:gd name="T46" fmla="*/ 689 w 1295"/>
              <a:gd name="T47" fmla="*/ 1038 h 1946"/>
              <a:gd name="T48" fmla="*/ 720 w 1295"/>
              <a:gd name="T49" fmla="*/ 1492 h 1946"/>
              <a:gd name="T50" fmla="*/ 644 w 1295"/>
              <a:gd name="T51" fmla="*/ 1592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5" h="1946">
                <a:moveTo>
                  <a:pt x="1021" y="376"/>
                </a:moveTo>
                <a:cubicBezTo>
                  <a:pt x="1021" y="583"/>
                  <a:pt x="853" y="751"/>
                  <a:pt x="645" y="751"/>
                </a:cubicBezTo>
                <a:cubicBezTo>
                  <a:pt x="438" y="751"/>
                  <a:pt x="270" y="583"/>
                  <a:pt x="270" y="376"/>
                </a:cubicBezTo>
                <a:cubicBezTo>
                  <a:pt x="270" y="168"/>
                  <a:pt x="438" y="0"/>
                  <a:pt x="645" y="0"/>
                </a:cubicBezTo>
                <a:cubicBezTo>
                  <a:pt x="853" y="0"/>
                  <a:pt x="1021" y="168"/>
                  <a:pt x="1021" y="376"/>
                </a:cubicBezTo>
                <a:close/>
                <a:moveTo>
                  <a:pt x="645" y="922"/>
                </a:moveTo>
                <a:cubicBezTo>
                  <a:pt x="589" y="815"/>
                  <a:pt x="589" y="815"/>
                  <a:pt x="589" y="815"/>
                </a:cubicBezTo>
                <a:cubicBezTo>
                  <a:pt x="589" y="815"/>
                  <a:pt x="424" y="757"/>
                  <a:pt x="327" y="668"/>
                </a:cubicBezTo>
                <a:cubicBezTo>
                  <a:pt x="174" y="922"/>
                  <a:pt x="4" y="1196"/>
                  <a:pt x="4" y="1504"/>
                </a:cubicBezTo>
                <a:cubicBezTo>
                  <a:pt x="4" y="1574"/>
                  <a:pt x="0" y="1652"/>
                  <a:pt x="34" y="1717"/>
                </a:cubicBezTo>
                <a:cubicBezTo>
                  <a:pt x="73" y="1791"/>
                  <a:pt x="139" y="1821"/>
                  <a:pt x="209" y="1857"/>
                </a:cubicBezTo>
                <a:cubicBezTo>
                  <a:pt x="342" y="1926"/>
                  <a:pt x="498" y="1933"/>
                  <a:pt x="645" y="1946"/>
                </a:cubicBezTo>
                <a:cubicBezTo>
                  <a:pt x="650" y="1946"/>
                  <a:pt x="650" y="1946"/>
                  <a:pt x="650" y="1946"/>
                </a:cubicBezTo>
                <a:cubicBezTo>
                  <a:pt x="797" y="1933"/>
                  <a:pt x="953" y="1926"/>
                  <a:pt x="1086" y="1857"/>
                </a:cubicBezTo>
                <a:cubicBezTo>
                  <a:pt x="1156" y="1821"/>
                  <a:pt x="1223" y="1791"/>
                  <a:pt x="1261" y="1717"/>
                </a:cubicBezTo>
                <a:cubicBezTo>
                  <a:pt x="1295" y="1652"/>
                  <a:pt x="1291" y="1574"/>
                  <a:pt x="1291" y="1504"/>
                </a:cubicBezTo>
                <a:cubicBezTo>
                  <a:pt x="1291" y="1196"/>
                  <a:pt x="1122" y="922"/>
                  <a:pt x="969" y="668"/>
                </a:cubicBezTo>
                <a:cubicBezTo>
                  <a:pt x="872" y="757"/>
                  <a:pt x="821" y="775"/>
                  <a:pt x="695" y="811"/>
                </a:cubicBezTo>
                <a:lnTo>
                  <a:pt x="645" y="922"/>
                </a:lnTo>
                <a:close/>
                <a:moveTo>
                  <a:pt x="644" y="1592"/>
                </a:moveTo>
                <a:cubicBezTo>
                  <a:pt x="571" y="1492"/>
                  <a:pt x="571" y="1492"/>
                  <a:pt x="571" y="1492"/>
                </a:cubicBezTo>
                <a:cubicBezTo>
                  <a:pt x="601" y="1038"/>
                  <a:pt x="601" y="1038"/>
                  <a:pt x="601" y="1038"/>
                </a:cubicBezTo>
                <a:cubicBezTo>
                  <a:pt x="644" y="983"/>
                  <a:pt x="644" y="983"/>
                  <a:pt x="644" y="983"/>
                </a:cubicBezTo>
                <a:cubicBezTo>
                  <a:pt x="689" y="1038"/>
                  <a:pt x="689" y="1038"/>
                  <a:pt x="689" y="1038"/>
                </a:cubicBezTo>
                <a:cubicBezTo>
                  <a:pt x="720" y="1492"/>
                  <a:pt x="720" y="1492"/>
                  <a:pt x="720" y="1492"/>
                </a:cubicBezTo>
                <a:lnTo>
                  <a:pt x="644" y="159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699404">
              <a:defRPr/>
            </a:pPr>
            <a:endParaRPr lang="en-GB" dirty="0">
              <a:solidFill>
                <a:srgbClr val="FFFFFF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191746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34D165-43E4-49AA-B431-B7415287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总管理员权限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9B240F2-5160-46C7-9B8B-9382343767C7}"/>
              </a:ext>
            </a:extLst>
          </p:cNvPr>
          <p:cNvSpPr/>
          <p:nvPr/>
        </p:nvSpPr>
        <p:spPr>
          <a:xfrm>
            <a:off x="5354133" y="1444232"/>
            <a:ext cx="2511287" cy="8282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审核本级机构注册用户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519ACDE-0024-4A54-8597-55316E95BEC8}"/>
              </a:ext>
            </a:extLst>
          </p:cNvPr>
          <p:cNvSpPr/>
          <p:nvPr/>
        </p:nvSpPr>
        <p:spPr>
          <a:xfrm>
            <a:off x="5354133" y="3890915"/>
            <a:ext cx="2511287" cy="8282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创建下级总管理员</a:t>
            </a: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A0C3647D-711C-4D4A-BAD7-5B41F9FDBC24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4154811" y="1858363"/>
            <a:ext cx="1199322" cy="12324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43FFB110-FAE2-4FC4-96C7-577EA828B56E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4154811" y="3090815"/>
            <a:ext cx="1199322" cy="121423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CE5E644-3C70-45BA-9454-9A6DB65CB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7546" y="3371309"/>
            <a:ext cx="12475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b="1" dirty="0">
                <a:latin typeface="微软雅黑" panose="020B0503020204020204" pitchFamily="34" charset="-122"/>
              </a:rPr>
              <a:t>总管理员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B0DE95D-CDE8-4D67-BF29-220604A96BB8}"/>
              </a:ext>
            </a:extLst>
          </p:cNvPr>
          <p:cNvSpPr/>
          <p:nvPr/>
        </p:nvSpPr>
        <p:spPr>
          <a:xfrm>
            <a:off x="5158663" y="1664549"/>
            <a:ext cx="390939" cy="3876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CC210B0-7FB2-4B32-9B05-9580F774CE63}"/>
              </a:ext>
            </a:extLst>
          </p:cNvPr>
          <p:cNvSpPr/>
          <p:nvPr/>
        </p:nvSpPr>
        <p:spPr>
          <a:xfrm>
            <a:off x="5158663" y="4110407"/>
            <a:ext cx="390939" cy="3876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FBF5AFBE-0D30-4F43-86A3-ACE85FDEDA05}"/>
              </a:ext>
            </a:extLst>
          </p:cNvPr>
          <p:cNvSpPr>
            <a:spLocks noEditPoints="1"/>
          </p:cNvSpPr>
          <p:nvPr/>
        </p:nvSpPr>
        <p:spPr bwMode="auto">
          <a:xfrm>
            <a:off x="3222320" y="2864836"/>
            <a:ext cx="338036" cy="451958"/>
          </a:xfrm>
          <a:custGeom>
            <a:avLst/>
            <a:gdLst>
              <a:gd name="T0" fmla="*/ 1021 w 1295"/>
              <a:gd name="T1" fmla="*/ 376 h 1946"/>
              <a:gd name="T2" fmla="*/ 645 w 1295"/>
              <a:gd name="T3" fmla="*/ 751 h 1946"/>
              <a:gd name="T4" fmla="*/ 270 w 1295"/>
              <a:gd name="T5" fmla="*/ 376 h 1946"/>
              <a:gd name="T6" fmla="*/ 645 w 1295"/>
              <a:gd name="T7" fmla="*/ 0 h 1946"/>
              <a:gd name="T8" fmla="*/ 1021 w 1295"/>
              <a:gd name="T9" fmla="*/ 376 h 1946"/>
              <a:gd name="T10" fmla="*/ 645 w 1295"/>
              <a:gd name="T11" fmla="*/ 922 h 1946"/>
              <a:gd name="T12" fmla="*/ 589 w 1295"/>
              <a:gd name="T13" fmla="*/ 815 h 1946"/>
              <a:gd name="T14" fmla="*/ 327 w 1295"/>
              <a:gd name="T15" fmla="*/ 668 h 1946"/>
              <a:gd name="T16" fmla="*/ 4 w 1295"/>
              <a:gd name="T17" fmla="*/ 1504 h 1946"/>
              <a:gd name="T18" fmla="*/ 34 w 1295"/>
              <a:gd name="T19" fmla="*/ 1717 h 1946"/>
              <a:gd name="T20" fmla="*/ 209 w 1295"/>
              <a:gd name="T21" fmla="*/ 1857 h 1946"/>
              <a:gd name="T22" fmla="*/ 645 w 1295"/>
              <a:gd name="T23" fmla="*/ 1946 h 1946"/>
              <a:gd name="T24" fmla="*/ 650 w 1295"/>
              <a:gd name="T25" fmla="*/ 1946 h 1946"/>
              <a:gd name="T26" fmla="*/ 1086 w 1295"/>
              <a:gd name="T27" fmla="*/ 1857 h 1946"/>
              <a:gd name="T28" fmla="*/ 1261 w 1295"/>
              <a:gd name="T29" fmla="*/ 1717 h 1946"/>
              <a:gd name="T30" fmla="*/ 1291 w 1295"/>
              <a:gd name="T31" fmla="*/ 1504 h 1946"/>
              <a:gd name="T32" fmla="*/ 969 w 1295"/>
              <a:gd name="T33" fmla="*/ 668 h 1946"/>
              <a:gd name="T34" fmla="*/ 695 w 1295"/>
              <a:gd name="T35" fmla="*/ 811 h 1946"/>
              <a:gd name="T36" fmla="*/ 645 w 1295"/>
              <a:gd name="T37" fmla="*/ 922 h 1946"/>
              <a:gd name="T38" fmla="*/ 644 w 1295"/>
              <a:gd name="T39" fmla="*/ 1592 h 1946"/>
              <a:gd name="T40" fmla="*/ 571 w 1295"/>
              <a:gd name="T41" fmla="*/ 1492 h 1946"/>
              <a:gd name="T42" fmla="*/ 601 w 1295"/>
              <a:gd name="T43" fmla="*/ 1038 h 1946"/>
              <a:gd name="T44" fmla="*/ 644 w 1295"/>
              <a:gd name="T45" fmla="*/ 983 h 1946"/>
              <a:gd name="T46" fmla="*/ 689 w 1295"/>
              <a:gd name="T47" fmla="*/ 1038 h 1946"/>
              <a:gd name="T48" fmla="*/ 720 w 1295"/>
              <a:gd name="T49" fmla="*/ 1492 h 1946"/>
              <a:gd name="T50" fmla="*/ 644 w 1295"/>
              <a:gd name="T51" fmla="*/ 1592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5" h="1946">
                <a:moveTo>
                  <a:pt x="1021" y="376"/>
                </a:moveTo>
                <a:cubicBezTo>
                  <a:pt x="1021" y="583"/>
                  <a:pt x="853" y="751"/>
                  <a:pt x="645" y="751"/>
                </a:cubicBezTo>
                <a:cubicBezTo>
                  <a:pt x="438" y="751"/>
                  <a:pt x="270" y="583"/>
                  <a:pt x="270" y="376"/>
                </a:cubicBezTo>
                <a:cubicBezTo>
                  <a:pt x="270" y="168"/>
                  <a:pt x="438" y="0"/>
                  <a:pt x="645" y="0"/>
                </a:cubicBezTo>
                <a:cubicBezTo>
                  <a:pt x="853" y="0"/>
                  <a:pt x="1021" y="168"/>
                  <a:pt x="1021" y="376"/>
                </a:cubicBezTo>
                <a:close/>
                <a:moveTo>
                  <a:pt x="645" y="922"/>
                </a:moveTo>
                <a:cubicBezTo>
                  <a:pt x="589" y="815"/>
                  <a:pt x="589" y="815"/>
                  <a:pt x="589" y="815"/>
                </a:cubicBezTo>
                <a:cubicBezTo>
                  <a:pt x="589" y="815"/>
                  <a:pt x="424" y="757"/>
                  <a:pt x="327" y="668"/>
                </a:cubicBezTo>
                <a:cubicBezTo>
                  <a:pt x="174" y="922"/>
                  <a:pt x="4" y="1196"/>
                  <a:pt x="4" y="1504"/>
                </a:cubicBezTo>
                <a:cubicBezTo>
                  <a:pt x="4" y="1574"/>
                  <a:pt x="0" y="1652"/>
                  <a:pt x="34" y="1717"/>
                </a:cubicBezTo>
                <a:cubicBezTo>
                  <a:pt x="73" y="1791"/>
                  <a:pt x="139" y="1821"/>
                  <a:pt x="209" y="1857"/>
                </a:cubicBezTo>
                <a:cubicBezTo>
                  <a:pt x="342" y="1926"/>
                  <a:pt x="498" y="1933"/>
                  <a:pt x="645" y="1946"/>
                </a:cubicBezTo>
                <a:cubicBezTo>
                  <a:pt x="650" y="1946"/>
                  <a:pt x="650" y="1946"/>
                  <a:pt x="650" y="1946"/>
                </a:cubicBezTo>
                <a:cubicBezTo>
                  <a:pt x="797" y="1933"/>
                  <a:pt x="953" y="1926"/>
                  <a:pt x="1086" y="1857"/>
                </a:cubicBezTo>
                <a:cubicBezTo>
                  <a:pt x="1156" y="1821"/>
                  <a:pt x="1223" y="1791"/>
                  <a:pt x="1261" y="1717"/>
                </a:cubicBezTo>
                <a:cubicBezTo>
                  <a:pt x="1295" y="1652"/>
                  <a:pt x="1291" y="1574"/>
                  <a:pt x="1291" y="1504"/>
                </a:cubicBezTo>
                <a:cubicBezTo>
                  <a:pt x="1291" y="1196"/>
                  <a:pt x="1122" y="922"/>
                  <a:pt x="969" y="668"/>
                </a:cubicBezTo>
                <a:cubicBezTo>
                  <a:pt x="872" y="757"/>
                  <a:pt x="821" y="775"/>
                  <a:pt x="695" y="811"/>
                </a:cubicBezTo>
                <a:lnTo>
                  <a:pt x="645" y="922"/>
                </a:lnTo>
                <a:close/>
                <a:moveTo>
                  <a:pt x="644" y="1592"/>
                </a:moveTo>
                <a:cubicBezTo>
                  <a:pt x="571" y="1492"/>
                  <a:pt x="571" y="1492"/>
                  <a:pt x="571" y="1492"/>
                </a:cubicBezTo>
                <a:cubicBezTo>
                  <a:pt x="601" y="1038"/>
                  <a:pt x="601" y="1038"/>
                  <a:pt x="601" y="1038"/>
                </a:cubicBezTo>
                <a:cubicBezTo>
                  <a:pt x="644" y="983"/>
                  <a:pt x="644" y="983"/>
                  <a:pt x="644" y="983"/>
                </a:cubicBezTo>
                <a:cubicBezTo>
                  <a:pt x="689" y="1038"/>
                  <a:pt x="689" y="1038"/>
                  <a:pt x="689" y="1038"/>
                </a:cubicBezTo>
                <a:cubicBezTo>
                  <a:pt x="720" y="1492"/>
                  <a:pt x="720" y="1492"/>
                  <a:pt x="720" y="1492"/>
                </a:cubicBezTo>
                <a:lnTo>
                  <a:pt x="644" y="159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699404">
              <a:defRPr/>
            </a:pPr>
            <a:endParaRPr lang="en-GB" dirty="0">
              <a:solidFill>
                <a:srgbClr val="FFFFFF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667911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8583B4-1BC9-4119-9703-3B3CBC96D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学生业务流程图</a:t>
            </a:r>
          </a:p>
        </p:txBody>
      </p:sp>
      <p:grpSp>
        <p:nvGrpSpPr>
          <p:cNvPr id="3" name="组合 20">
            <a:extLst>
              <a:ext uri="{FF2B5EF4-FFF2-40B4-BE49-F238E27FC236}">
                <a16:creationId xmlns:a16="http://schemas.microsoft.com/office/drawing/2014/main" id="{946A85E0-9F14-4E7E-8813-62C96176DD8A}"/>
              </a:ext>
            </a:extLst>
          </p:cNvPr>
          <p:cNvGrpSpPr/>
          <p:nvPr/>
        </p:nvGrpSpPr>
        <p:grpSpPr>
          <a:xfrm>
            <a:off x="398943" y="3184012"/>
            <a:ext cx="965818" cy="715420"/>
            <a:chOff x="9369069" y="760222"/>
            <a:chExt cx="1192696" cy="881546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051D2902-84CD-4E5A-9D59-3F9881ABB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3319" y="760222"/>
              <a:ext cx="424194" cy="502301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algn="ctr" defTabSz="699404">
                <a:defRPr/>
              </a:pPr>
              <a:endParaRPr lang="en-GB" dirty="0">
                <a:solidFill>
                  <a:srgbClr val="FFFFFF"/>
                </a:solidFill>
                <a:latin typeface="Franklin Gothic Book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A5E54F4-4DFD-498C-B237-C3886D4094EA}"/>
                </a:ext>
              </a:extLst>
            </p:cNvPr>
            <p:cNvSpPr txBox="1"/>
            <p:nvPr/>
          </p:nvSpPr>
          <p:spPr>
            <a:xfrm>
              <a:off x="9369069" y="1262523"/>
              <a:ext cx="1192696" cy="3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022">
                <a:defRPr/>
              </a:pPr>
              <a:r>
                <a:rPr lang="zh-CN" altLang="en-US" sz="1400" b="1" dirty="0">
                  <a:solidFill>
                    <a:srgbClr val="000000"/>
                  </a:solidFill>
                  <a:latin typeface="Franklin Gothic Book"/>
                  <a:ea typeface="黑体" panose="02010609060101010101" pitchFamily="49" charset="-122"/>
                </a:rPr>
                <a:t>学生</a:t>
              </a:r>
            </a:p>
          </p:txBody>
        </p:sp>
      </p:grpSp>
      <p:sp>
        <p:nvSpPr>
          <p:cNvPr id="6" name="矩形 48">
            <a:extLst>
              <a:ext uri="{FF2B5EF4-FFF2-40B4-BE49-F238E27FC236}">
                <a16:creationId xmlns:a16="http://schemas.microsoft.com/office/drawing/2014/main" id="{ED590952-59C8-4763-BACA-B021F5E0C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7421" y="3161642"/>
            <a:ext cx="1227217" cy="6382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招生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477208FA-A633-42C1-8D28-A3ED592681B7}"/>
              </a:ext>
            </a:extLst>
          </p:cNvPr>
          <p:cNvCxnSpPr>
            <a:cxnSpLocks/>
          </p:cNvCxnSpPr>
          <p:nvPr/>
        </p:nvCxnSpPr>
        <p:spPr>
          <a:xfrm>
            <a:off x="1154195" y="3476968"/>
            <a:ext cx="7039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0171A7F2-FBFA-47B4-B897-3783D22FE3B6}"/>
              </a:ext>
            </a:extLst>
          </p:cNvPr>
          <p:cNvCxnSpPr>
            <a:cxnSpLocks/>
          </p:cNvCxnSpPr>
          <p:nvPr/>
        </p:nvCxnSpPr>
        <p:spPr>
          <a:xfrm>
            <a:off x="3229181" y="3492069"/>
            <a:ext cx="7039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48">
            <a:extLst>
              <a:ext uri="{FF2B5EF4-FFF2-40B4-BE49-F238E27FC236}">
                <a16:creationId xmlns:a16="http://schemas.microsoft.com/office/drawing/2014/main" id="{7CA2F1E4-8DF4-4F50-960D-17AB6FBEB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441" y="3089436"/>
            <a:ext cx="1571734" cy="6382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融合门户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/APP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Rectangle 73">
            <a:extLst>
              <a:ext uri="{FF2B5EF4-FFF2-40B4-BE49-F238E27FC236}">
                <a16:creationId xmlns:a16="http://schemas.microsoft.com/office/drawing/2014/main" id="{57322B31-2A98-4C63-B8EC-D2DC910E5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8852" y="1894652"/>
            <a:ext cx="1759065" cy="50032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学习网</a:t>
            </a:r>
          </a:p>
        </p:txBody>
      </p:sp>
      <p:sp>
        <p:nvSpPr>
          <p:cNvPr id="14" name="Rectangle 73">
            <a:extLst>
              <a:ext uri="{FF2B5EF4-FFF2-40B4-BE49-F238E27FC236}">
                <a16:creationId xmlns:a16="http://schemas.microsoft.com/office/drawing/2014/main" id="{94661A8B-D660-4E66-8C75-ACAA64C12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8852" y="2587579"/>
            <a:ext cx="1759065" cy="50032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考试</a:t>
            </a:r>
          </a:p>
        </p:txBody>
      </p:sp>
      <p:sp>
        <p:nvSpPr>
          <p:cNvPr id="15" name="Rectangle 73">
            <a:extLst>
              <a:ext uri="{FF2B5EF4-FFF2-40B4-BE49-F238E27FC236}">
                <a16:creationId xmlns:a16="http://schemas.microsoft.com/office/drawing/2014/main" id="{19D27E74-AD26-4DFE-B36F-B86757409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8852" y="3274063"/>
            <a:ext cx="1759065" cy="50032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学工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04D6F4-6C79-4C2E-9F28-092354C23C27}"/>
              </a:ext>
            </a:extLst>
          </p:cNvPr>
          <p:cNvSpPr txBox="1"/>
          <p:nvPr/>
        </p:nvSpPr>
        <p:spPr>
          <a:xfrm>
            <a:off x="9081365" y="1347418"/>
            <a:ext cx="2065411" cy="33855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defRPr/>
            </a:pPr>
            <a:r>
              <a:rPr lang="zh-CN" altLang="en-US" sz="16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cs typeface="微软雅黑" panose="020B0503020204020204" charset="-122"/>
              </a:rPr>
              <a:t>国开业务体系</a:t>
            </a:r>
          </a:p>
        </p:txBody>
      </p:sp>
      <p:cxnSp>
        <p:nvCxnSpPr>
          <p:cNvPr id="17" name="肘形连接符 25">
            <a:extLst>
              <a:ext uri="{FF2B5EF4-FFF2-40B4-BE49-F238E27FC236}">
                <a16:creationId xmlns:a16="http://schemas.microsoft.com/office/drawing/2014/main" id="{C3198044-F3AE-4355-B797-52F28ADCB2DB}"/>
              </a:ext>
            </a:extLst>
          </p:cNvPr>
          <p:cNvCxnSpPr>
            <a:cxnSpLocks/>
          </p:cNvCxnSpPr>
          <p:nvPr/>
        </p:nvCxnSpPr>
        <p:spPr>
          <a:xfrm flipV="1">
            <a:off x="7982817" y="2143549"/>
            <a:ext cx="1292614" cy="125792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28">
            <a:extLst>
              <a:ext uri="{FF2B5EF4-FFF2-40B4-BE49-F238E27FC236}">
                <a16:creationId xmlns:a16="http://schemas.microsoft.com/office/drawing/2014/main" id="{49E0C898-809E-4C65-8761-265889E024AA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7986283" y="2837743"/>
            <a:ext cx="1292614" cy="56144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29">
            <a:extLst>
              <a:ext uri="{FF2B5EF4-FFF2-40B4-BE49-F238E27FC236}">
                <a16:creationId xmlns:a16="http://schemas.microsoft.com/office/drawing/2014/main" id="{70356C62-37E1-437A-9097-F7B12239DD35}"/>
              </a:ext>
            </a:extLst>
          </p:cNvPr>
          <p:cNvCxnSpPr>
            <a:endCxn id="15" idx="1"/>
          </p:cNvCxnSpPr>
          <p:nvPr/>
        </p:nvCxnSpPr>
        <p:spPr>
          <a:xfrm>
            <a:off x="7986283" y="3402744"/>
            <a:ext cx="1292614" cy="12081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73">
            <a:extLst>
              <a:ext uri="{FF2B5EF4-FFF2-40B4-BE49-F238E27FC236}">
                <a16:creationId xmlns:a16="http://schemas.microsoft.com/office/drawing/2014/main" id="{538FD9C9-1B5D-4913-B052-7346EC30D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8852" y="3945067"/>
            <a:ext cx="1759065" cy="50032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校友</a:t>
            </a:r>
          </a:p>
        </p:txBody>
      </p:sp>
      <p:sp>
        <p:nvSpPr>
          <p:cNvPr id="21" name="Rectangle 73">
            <a:extLst>
              <a:ext uri="{FF2B5EF4-FFF2-40B4-BE49-F238E27FC236}">
                <a16:creationId xmlns:a16="http://schemas.microsoft.com/office/drawing/2014/main" id="{37558C98-2F2A-4A83-9574-D2024B7E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8852" y="4631550"/>
            <a:ext cx="1759065" cy="50032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……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22" name="肘形连接符 25">
            <a:extLst>
              <a:ext uri="{FF2B5EF4-FFF2-40B4-BE49-F238E27FC236}">
                <a16:creationId xmlns:a16="http://schemas.microsoft.com/office/drawing/2014/main" id="{6093BF25-7670-4308-838A-4C2B0F0BABE2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7982817" y="3404523"/>
            <a:ext cx="1296081" cy="79064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5">
            <a:extLst>
              <a:ext uri="{FF2B5EF4-FFF2-40B4-BE49-F238E27FC236}">
                <a16:creationId xmlns:a16="http://schemas.microsoft.com/office/drawing/2014/main" id="{2FF7E745-E4DB-46E9-9502-30699FDA4B22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7982817" y="3404523"/>
            <a:ext cx="1296081" cy="14764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48">
            <a:extLst>
              <a:ext uri="{FF2B5EF4-FFF2-40B4-BE49-F238E27FC236}">
                <a16:creationId xmlns:a16="http://schemas.microsoft.com/office/drawing/2014/main" id="{F44CA6FA-17E0-4922-A6D3-89D06C76F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483" y="3136188"/>
            <a:ext cx="1571734" cy="6382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统一身份认证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F3904512-F15A-4649-B2E4-659733456753}"/>
              </a:ext>
            </a:extLst>
          </p:cNvPr>
          <p:cNvCxnSpPr>
            <a:cxnSpLocks/>
          </p:cNvCxnSpPr>
          <p:nvPr/>
        </p:nvCxnSpPr>
        <p:spPr>
          <a:xfrm>
            <a:off x="5672530" y="3389545"/>
            <a:ext cx="70391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49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865F3-25A0-4BB7-BBAA-786859B68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教师注册方式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6F7C36-25CA-4641-AEED-9330159D4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83" y="804637"/>
            <a:ext cx="11239199" cy="563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86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教师注册页面</a:t>
            </a:r>
            <a:r>
              <a:rPr lang="en-US" altLang="zh-CN" dirty="0"/>
              <a:t>-</a:t>
            </a:r>
            <a:r>
              <a:rPr lang="zh-CN" altLang="en-US" dirty="0"/>
              <a:t>教师输入注册信息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" y="687705"/>
            <a:ext cx="11790045" cy="5674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注册成功</a:t>
            </a:r>
            <a:r>
              <a:rPr lang="en-US" altLang="zh-CN" dirty="0"/>
              <a:t>-</a:t>
            </a:r>
            <a:r>
              <a:rPr lang="zh-CN" altLang="en-US" dirty="0"/>
              <a:t>注册审核页面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F066D5-A241-4C06-8AD4-3269E5E94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95" y="705825"/>
            <a:ext cx="11406579" cy="58356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管理员审核页面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4368AB-1E3E-4F83-9293-4B94D1005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06" y="647839"/>
            <a:ext cx="11776642" cy="5961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审核通过</a:t>
            </a:r>
            <a:r>
              <a:rPr lang="en-US" altLang="zh-CN" dirty="0"/>
              <a:t>-</a:t>
            </a:r>
            <a:r>
              <a:rPr lang="zh-CN" altLang="en-US" dirty="0"/>
              <a:t>教师信息入库（审核不通过，重新注册，返回注册页面）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F06DA8-7B78-43F2-B2D7-32250042E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85" y="733461"/>
            <a:ext cx="11249802" cy="5772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228,&quot;width&quot;:876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324</Words>
  <Application>Microsoft Office PowerPoint</Application>
  <PresentationFormat>宽屏</PresentationFormat>
  <Paragraphs>82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华文楷体</vt:lpstr>
      <vt:lpstr>楷体</vt:lpstr>
      <vt:lpstr>微软雅黑</vt:lpstr>
      <vt:lpstr>Arial</vt:lpstr>
      <vt:lpstr>Franklin Gothic Book</vt:lpstr>
      <vt:lpstr>Trebuchet MS</vt:lpstr>
      <vt:lpstr>Wingdings</vt:lpstr>
      <vt:lpstr>Office 主题​​</vt:lpstr>
      <vt:lpstr>PowerPoint 演示文稿</vt:lpstr>
      <vt:lpstr>教师帐号业务流程图</vt:lpstr>
      <vt:lpstr>总管理员权限</vt:lpstr>
      <vt:lpstr>学生业务流程图</vt:lpstr>
      <vt:lpstr>教师注册方式</vt:lpstr>
      <vt:lpstr>教师注册页面-教师输入注册信息</vt:lpstr>
      <vt:lpstr>注册成功-注册审核页面</vt:lpstr>
      <vt:lpstr>管理员审核页面</vt:lpstr>
      <vt:lpstr>审核通过-教师信息入库（审核不通过，重新注册，返回注册页面）</vt:lpstr>
      <vt:lpstr>业务系统同步配置，教师注册信息同步到业务系统（新增自动同步）</vt:lpstr>
      <vt:lpstr>教师登录业务系统，输入账号，可登陆各业务系统</vt:lpstr>
      <vt:lpstr>统一身份认证登录页面</vt:lpstr>
      <vt:lpstr>融合门户实现业务融合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8613520000761</cp:lastModifiedBy>
  <cp:revision>450</cp:revision>
  <dcterms:created xsi:type="dcterms:W3CDTF">2021-08-31T06:55:00Z</dcterms:created>
  <dcterms:modified xsi:type="dcterms:W3CDTF">2022-03-04T01:00:16Z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72AAEB26313A4B3A9ACCDF7E9D3FE6FB</vt:lpwstr>
  </property>
</Properties>
</file>